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9"/>
  </p:notesMasterIdLst>
  <p:sldIdLst>
    <p:sldId id="61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615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</p:sldIdLst>
  <p:sldSz cx="9144000" cy="6858000" type="screen4x3"/>
  <p:notesSz cx="6858000" cy="9144000"/>
  <p:photoAlbum bw="1" layout="1picTitle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86475" autoAdjust="0"/>
  </p:normalViewPr>
  <p:slideViewPr>
    <p:cSldViewPr>
      <p:cViewPr varScale="1">
        <p:scale>
          <a:sx n="99" d="100"/>
          <a:sy n="99" d="100"/>
        </p:scale>
        <p:origin x="19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presProps" Target="presProps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slide" Target="slides/slide333.xml"/><Relationship Id="rId350" Type="http://schemas.openxmlformats.org/officeDocument/2006/relationships/slide" Target="slides/slide349.xml"/><Relationship Id="rId355" Type="http://schemas.openxmlformats.org/officeDocument/2006/relationships/slide" Target="slides/slide35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viewProps" Target="viewProps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theme" Target="theme/theme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tableStyles" Target="tableStyle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77F0-2263-4CAE-987F-E832054FA4D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22EAD-99FB-4A58-A437-E6B267B7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8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rwduke@verizon.net" TargetMode="External"/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3" Type="http://schemas.openxmlformats.org/officeDocument/2006/relationships/hyperlink" Target="mailto:rolduval@comcast.net" TargetMode="External"/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astg@yahoo.com" TargetMode="External"/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bette88@centurytel.net" TargetMode="External"/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3" Type="http://schemas.openxmlformats.org/officeDocument/2006/relationships/hyperlink" Target="mailto:evndon@verizon.net" TargetMode="External"/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3" Type="http://schemas.openxmlformats.org/officeDocument/2006/relationships/hyperlink" Target="mailto:pfair58@aol.com" TargetMode="External"/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3" Type="http://schemas.openxmlformats.org/officeDocument/2006/relationships/hyperlink" Target="mailto:hedy12@peoplepc.com" TargetMode="External"/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tromblyr@bellsouth.net" TargetMode="External"/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3" Type="http://schemas.openxmlformats.org/officeDocument/2006/relationships/hyperlink" Target="mailto:dsm122041@comcast.net" TargetMode="External"/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3" Type="http://schemas.openxmlformats.org/officeDocument/2006/relationships/hyperlink" Target="mailto:leo.francoeur1943@hotmail.com" TargetMode="External"/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danddianne@yahoo.co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gloria65david@comcast.net" TargetMode="External"/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3" Type="http://schemas.openxmlformats.org/officeDocument/2006/relationships/hyperlink" Target="mailto:rjagagnon@copper.net" TargetMode="External"/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3" Type="http://schemas.openxmlformats.org/officeDocument/2006/relationships/hyperlink" Target="mailto:rogergagnon106@comcast.net" TargetMode="External"/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3" Type="http://schemas.openxmlformats.org/officeDocument/2006/relationships/hyperlink" Target="mailto:gauthierroger@hotmail.com" TargetMode="External"/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3" Type="http://schemas.openxmlformats.org/officeDocument/2006/relationships/hyperlink" Target="mailto:ggerow42@comcast.net" TargetMode="External"/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3" Type="http://schemas.openxmlformats.org/officeDocument/2006/relationships/hyperlink" Target="mailto:bedardmail@yahoo.com" TargetMode="External"/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3" Type="http://schemas.openxmlformats.org/officeDocument/2006/relationships/hyperlink" Target="mailto:peggienh@aol.com" TargetMode="External"/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3" Type="http://schemas.openxmlformats.org/officeDocument/2006/relationships/hyperlink" Target="mailto:larrygoodwin19@comcast.net" TargetMode="External"/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3" Type="http://schemas.openxmlformats.org/officeDocument/2006/relationships/hyperlink" Target="mailto:beg61470@hotmail.com" TargetMode="External"/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69741@verizon.net" TargetMode="External"/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3" Type="http://schemas.openxmlformats.org/officeDocument/2006/relationships/hyperlink" Target="mailto:judyk22@verizon.net" TargetMode="External"/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3" Type="http://schemas.openxmlformats.org/officeDocument/2006/relationships/hyperlink" Target="mailto:chuckgrigas@aol.com" TargetMode="External"/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3" Type="http://schemas.openxmlformats.org/officeDocument/2006/relationships/hyperlink" Target="mailto:pggrummett@myfairpoint.net" TargetMode="External"/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3" Type="http://schemas.openxmlformats.org/officeDocument/2006/relationships/hyperlink" Target="mailto:bobgtrouble11@netzero.net" TargetMode="External"/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3" Type="http://schemas.openxmlformats.org/officeDocument/2006/relationships/hyperlink" Target="mailto:kg4eoe@aol.com" TargetMode="External"/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acezone@aol.com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3" Type="http://schemas.openxmlformats.org/officeDocument/2006/relationships/hyperlink" Target="mailto:guimore@myfairpoint.net" TargetMode="External"/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3" Type="http://schemas.openxmlformats.org/officeDocument/2006/relationships/hyperlink" Target="mailto:hwhall1@verizon.net" TargetMode="External"/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3" Type="http://schemas.openxmlformats.org/officeDocument/2006/relationships/hyperlink" Target="mailto:jimhallbpw@hotmail.com" TargetMode="External"/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3" Type="http://schemas.openxmlformats.org/officeDocument/2006/relationships/hyperlink" Target="mailto:fandkhannah@gmail.com" TargetMode="External"/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3" Type="http://schemas.openxmlformats.org/officeDocument/2006/relationships/hyperlink" Target="mailto:glenda@leckieinc.com" TargetMode="External"/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everleewhite@comcast.ne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3" Type="http://schemas.openxmlformats.org/officeDocument/2006/relationships/hyperlink" Target="mailto:rehatbeach@bellsouth.net" TargetMode="External"/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3" Type="http://schemas.openxmlformats.org/officeDocument/2006/relationships/hyperlink" Target="mailto:vholden8113@netzero.net" TargetMode="External"/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69741@verizon.net" TargetMode="External"/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3" Type="http://schemas.openxmlformats.org/officeDocument/2006/relationships/hyperlink" Target="mailto:joanne.maceachran@saintleo.edu" TargetMode="External"/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3" Type="http://schemas.openxmlformats.org/officeDocument/2006/relationships/hyperlink" Target="mailto:nmarden99@gmail.com" TargetMode="External"/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3" Type="http://schemas.openxmlformats.org/officeDocument/2006/relationships/hyperlink" Target="mailto:lharkness@verizon.net" TargetMode="External"/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3" Type="http://schemas.openxmlformats.org/officeDocument/2006/relationships/hyperlink" Target="mailto:Maries4@comcast.net" TargetMode="External"/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3" Type="http://schemas.openxmlformats.org/officeDocument/2006/relationships/hyperlink" Target="mailto:jwjchorus@earthlink.net" TargetMode="External"/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3" Type="http://schemas.openxmlformats.org/officeDocument/2006/relationships/hyperlink" Target="mailto:Lynne_Lingley2@yahoo.com" TargetMode="External"/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3" Type="http://schemas.openxmlformats.org/officeDocument/2006/relationships/hyperlink" Target="mailto:poljuk@aol.com" TargetMode="External"/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eftybeaubien@hotmail.co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3" Type="http://schemas.openxmlformats.org/officeDocument/2006/relationships/hyperlink" Target="mailto:lori.juonis@hotmail.com" TargetMode="External"/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3" Type="http://schemas.openxmlformats.org/officeDocument/2006/relationships/hyperlink" Target="mailto:juonis5762@aol.com" TargetMode="External"/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3" Type="http://schemas.openxmlformats.org/officeDocument/2006/relationships/hyperlink" Target="mailto:ckats52@aol.com" TargetMode="External"/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3" Type="http://schemas.openxmlformats.org/officeDocument/2006/relationships/hyperlink" Target="mailto:waifsmom@aol.com" TargetMode="External"/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3" Type="http://schemas.openxmlformats.org/officeDocument/2006/relationships/hyperlink" Target="mailto:astrid1903@aol.com" TargetMode="External"/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3" Type="http://schemas.openxmlformats.org/officeDocument/2006/relationships/hyperlink" Target="mailto:cathymak07@yahoo.com" TargetMode="External"/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3" Type="http://schemas.openxmlformats.org/officeDocument/2006/relationships/hyperlink" Target="mailto:william.kopka@comcast.net" TargetMode="External"/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3" Type="http://schemas.openxmlformats.org/officeDocument/2006/relationships/hyperlink" Target="mailto:dkru756@aol.com" TargetMode="External"/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3" Type="http://schemas.openxmlformats.org/officeDocument/2006/relationships/hyperlink" Target="mailto:cynthiakb2001@yahoo.com" TargetMode="External"/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3" Type="http://schemas.openxmlformats.org/officeDocument/2006/relationships/hyperlink" Target="mailto:labedrv@charter.net" TargetMode="External"/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3" Type="http://schemas.openxmlformats.org/officeDocument/2006/relationships/hyperlink" Target="mailto:alagios@macmillin.com" TargetMode="External"/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3" Type="http://schemas.openxmlformats.org/officeDocument/2006/relationships/hyperlink" Target="mailto:paullandry@vzw.blackberry.net" TargetMode="External"/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baffeldt@carolina.arr.co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bedardmail@yahoo.com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3" Type="http://schemas.openxmlformats.org/officeDocument/2006/relationships/hyperlink" Target="mailto:gikane777@gmail.com" TargetMode="External"/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3" Type="http://schemas.openxmlformats.org/officeDocument/2006/relationships/hyperlink" Target="mailto:rogerles@hotmail.com" TargetMode="External"/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3" Type="http://schemas.openxmlformats.org/officeDocument/2006/relationships/hyperlink" Target="mailto:wheredowego@comcast.net" TargetMode="External"/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3" Type="http://schemas.openxmlformats.org/officeDocument/2006/relationships/hyperlink" Target="mailto:mlberube75@comcast.net" TargetMode="External"/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3" Type="http://schemas.openxmlformats.org/officeDocument/2006/relationships/hyperlink" Target="mailto:mlberube75@comcast.net" TargetMode="External"/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3" Type="http://schemas.openxmlformats.org/officeDocument/2006/relationships/hyperlink" Target="mailto:dlibbey@comcast.net" TargetMode="External"/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3" Type="http://schemas.openxmlformats.org/officeDocument/2006/relationships/hyperlink" Target="mailto:smybagspec@aol.com" TargetMode="External"/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3" Type="http://schemas.openxmlformats.org/officeDocument/2006/relationships/hyperlink" Target="mailto:onemacomber@comcast.net" TargetMode="External"/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3" Type="http://schemas.openxmlformats.org/officeDocument/2006/relationships/hyperlink" Target="mailto:flossy0507@yahoo.com" TargetMode="External"/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3" Type="http://schemas.openxmlformats.org/officeDocument/2006/relationships/hyperlink" Target="mailto:g.lisle@yahoo.com" TargetMode="External"/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am.bellavance@bellavancebev.com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3" Type="http://schemas.openxmlformats.org/officeDocument/2006/relationships/hyperlink" Target="mailto:nm2mrtll@gmail.com" TargetMode="External"/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3" Type="http://schemas.openxmlformats.org/officeDocument/2006/relationships/hyperlink" Target="mailto:raymond_marquis@comcast.net" TargetMode="External"/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3" Type="http://schemas.openxmlformats.org/officeDocument/2006/relationships/hyperlink" Target="mailto:robm43@comcast.net" TargetMode="External"/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3" Type="http://schemas.openxmlformats.org/officeDocument/2006/relationships/hyperlink" Target="mailto:dave.mellon@cox.net" TargetMode="External"/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3" Type="http://schemas.openxmlformats.org/officeDocument/2006/relationships/hyperlink" Target="mailto:lesorge@yahoo.com" TargetMode="External"/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3" Type="http://schemas.openxmlformats.org/officeDocument/2006/relationships/hyperlink" Target="mailto:pat228@gmail,com" TargetMode="External"/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3" Type="http://schemas.openxmlformats.org/officeDocument/2006/relationships/hyperlink" Target="mailto:rbmpm@comcast.net" TargetMode="External"/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3" Type="http://schemas.openxmlformats.org/officeDocument/2006/relationships/hyperlink" Target="mailto:pbordeleau@aol.com" TargetMode="External"/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3" Type="http://schemas.openxmlformats.org/officeDocument/2006/relationships/hyperlink" Target="mailto:wanastas@hotmail.com" TargetMode="External"/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3" Type="http://schemas.openxmlformats.org/officeDocument/2006/relationships/hyperlink" Target="mailto:randbmunroe@satx.rr.com" TargetMode="External"/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3" Type="http://schemas.openxmlformats.org/officeDocument/2006/relationships/hyperlink" Target="mailto:russell.cooper4@verizon.net" TargetMode="External"/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3" Type="http://schemas.openxmlformats.org/officeDocument/2006/relationships/hyperlink" Target="mailto:beveyb59@aol.com" TargetMode="External"/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3" Type="http://schemas.openxmlformats.org/officeDocument/2006/relationships/hyperlink" Target="mailto:dottydot42@yahoo.com" TargetMode="External"/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3" Type="http://schemas.openxmlformats.org/officeDocument/2006/relationships/hyperlink" Target="mailto:dr.nancy@gmail.com" TargetMode="External"/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3" Type="http://schemas.openxmlformats.org/officeDocument/2006/relationships/hyperlink" Target="mailto:donaldcnye@yahoo.com" TargetMode="External"/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3" Type="http://schemas.openxmlformats.org/officeDocument/2006/relationships/hyperlink" Target="mailto:lionel.obin@sfr.fr" TargetMode="External"/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3" Type="http://schemas.openxmlformats.org/officeDocument/2006/relationships/hyperlink" Target="mailto:lucieno3@tampabay.rr.com" TargetMode="External"/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3" Type="http://schemas.openxmlformats.org/officeDocument/2006/relationships/hyperlink" Target="mailto:mpear01@att.net" TargetMode="External"/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3" Type="http://schemas.openxmlformats.org/officeDocument/2006/relationships/hyperlink" Target="mailto:billpic@msn.com" TargetMode="External"/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3" Type="http://schemas.openxmlformats.org/officeDocument/2006/relationships/hyperlink" Target="mailto:goldengoose01@charter.net" TargetMode="External"/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3" Type="http://schemas.openxmlformats.org/officeDocument/2006/relationships/hyperlink" Target="mailto:annpotrysmith@comcast.net" TargetMode="External"/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3" Type="http://schemas.openxmlformats.org/officeDocument/2006/relationships/hyperlink" Target="mailto:vgreen1943@yahoo.com" TargetMode="External"/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3" Type="http://schemas.openxmlformats.org/officeDocument/2006/relationships/hyperlink" Target="mailto:rrioux@comcast.net" TargetMode="External"/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3" Type="http://schemas.openxmlformats.org/officeDocument/2006/relationships/hyperlink" Target="mailto:derood@cebridge.net" TargetMode="External"/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3" Type="http://schemas.openxmlformats.org/officeDocument/2006/relationships/hyperlink" Target="mailto:sampley@telus.net" TargetMode="External"/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bigwavedavea@yahoo.com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3" Type="http://schemas.openxmlformats.org/officeDocument/2006/relationships/hyperlink" Target="mailto:johnthebuddhist@gmail.com" TargetMode="External"/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sawicki@coa.gatech.edu" TargetMode="External"/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3" Type="http://schemas.openxmlformats.org/officeDocument/2006/relationships/hyperlink" Target="mailto:jerrysoucy@yahoo.com" TargetMode="External"/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3" Type="http://schemas.openxmlformats.org/officeDocument/2006/relationships/hyperlink" Target="mailto:stamoulis17@gmail.com" TargetMode="External"/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3" Type="http://schemas.openxmlformats.org/officeDocument/2006/relationships/hyperlink" Target="mailto:rla5915018@aol.com" TargetMode="External"/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3" Type="http://schemas.openxmlformats.org/officeDocument/2006/relationships/hyperlink" Target="mailto:fulcickas@msn.com" TargetMode="External"/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3" Type="http://schemas.openxmlformats.org/officeDocument/2006/relationships/hyperlink" Target="mailto:hd20thasta@aol.com" TargetMode="External"/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3" Type="http://schemas.openxmlformats.org/officeDocument/2006/relationships/hyperlink" Target="mailto:hd20thasta@aol.com" TargetMode="External"/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ghb960@hotmail.com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3" Type="http://schemas.openxmlformats.org/officeDocument/2006/relationships/hyperlink" Target="mailto:theorgandoctor@aol.com" TargetMode="External"/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3" Type="http://schemas.openxmlformats.org/officeDocument/2006/relationships/hyperlink" Target="mailto:Mecanyon@aol.com" TargetMode="External"/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pbushsem@aol.com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Phambleton@aol.com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rabrandt1@comcast.net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abelair@aol.co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ray.breault@comcast.net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elmack47@comcast.net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Barb28Paws@aol.com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hbjbbur65@yahoo.com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rbmpm@comcast.ne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pennich@juno.com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livefreetoride@aol.com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charpjo@aol.com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thompson@sugar-river.ne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sblouin@netzero.com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ECrosscup@aol.com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Sacsad1031@aol.com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ary.aubut@gmail.co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brwbetweengigs@yahoo.com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frankderrickson@juno.com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conr@comcast.net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ubutremi@aol.co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e.Williams@frhi.com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50@metrocast.net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DSoucy1035@aol.com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dolbec@verizon.net" TargetMode="External"/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psconi@aol.com" TargetMode="External"/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dick@rdube.com" TargetMode="External"/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ducharmerc@myfairpoint.net" TargetMode="External"/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pduquette@myfairpoint.net" TargetMode="External"/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Adams, Douglas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 Pierce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Hollis, NH 03049 May 3,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Ayer, Douglas E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March 23, 1999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9810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Duquette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Richard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34173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Dorof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 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Wildomar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 92595-7583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951 440-7877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rwduke@verizon.net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709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Dustin, Robert 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Heathcliff Way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603 881-8119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mikdstn@comcast.net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021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Duval, Roland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Taschereau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Blvd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603 888-9639      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rolduval@comcast.net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261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Dyer, Roberta L (St.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5166 Colchester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 Hill, FL 34608-2425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352 688-6021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robertastg@yahoo.com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4634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Edwards, Susan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Geoffroy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Edwards, Susan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Geoffroy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Bartemas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Trail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494-3132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3664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Elizabeth L (Silver)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420 Cardinal Street - PO Box 897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Depoe Bay, OR 97341-0897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541 765-2249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bette88@centurytel.net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4640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Erickson, Evelyn M (Chapman)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12250 Heron Drive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Machipongo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 23405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757 678-5526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evndon@verizon.net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1932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Fair, Michael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 New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Searles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603 888-1505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pfair58@aol.com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2349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Farland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Kenneth G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February 18, 1999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075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Farrell, Barbara A (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Lebell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April 19, 1999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4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Barrett, Ronald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Moe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603 598-3863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9048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Farris, Hedwig 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2220 S. Telluride Court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Aurora, CO 80013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303 755-2490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hedy12@peoplepc.com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5662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Farwell, Francis 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Dobrowski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 North Shore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Hampton, NH 03842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2779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Fekas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Efthimia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Trombley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2934 NE 8 Avenue   (PO Box 1033)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 Raton, FL 33429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561 271-9181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tromblyr@bellsouth.net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0200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Patricia A (Morse)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Highland Green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603 423-5993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dsm122041@comcast.net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8783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Fernandes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John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Hunt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603 882-4728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94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Field, Nathan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Robert Street Apt 21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Smyrna Beach, FL 32168-8381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386 428-3596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9830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Thomas P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083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Francis, Patricia 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Redwood Circle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603 883-3111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14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Francoeur, Leo R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Bonnie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Hudson, NH 03051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603 889-1787</a:t>
            </a:r>
            <a:r>
              <a:rPr lang="fr-FR" dirty="0"/>
              <a:t> </a:t>
            </a:r>
            <a:r>
              <a:rPr lang="fr-FR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leo.francoeur1943@hotmail.com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3837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Fraser, Robert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Ingham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603 883-8348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7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Barron, Edward 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140 CR 1130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Cullman, AL 35057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256 734-6997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edanddianne@yahoo.com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715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Fraser, Robert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Ingham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603 883-8348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3566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Gagne, Gloria M (Hebert)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Danbury Circle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Amherst, NH 03031-2017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603 673-1858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gloria65david@comcast.net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9015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Gagnon, Rita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Fifield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5409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Gagnon, Roger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Woodlawn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Northfield, NH 03276-4724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603 286-7146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rjagagnon@copper.net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0669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Gagnon, Roger N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106 River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Boston, NH 03070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603 487-2609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rogergagnon106@comcast.net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691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Gaucher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Gerald G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April 2, 2001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983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Gauthier, Roger 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Gilboa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603 891-0839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gauthierroger@hotmail.com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2367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Gerow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Gene H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445 So.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Baboosic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Lake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603 424-2302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ggerow42@comcast.net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087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Girouard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Ronald T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October 31, 2008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539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Giles, Patricia L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Bedard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Winter: 1363 Bethune Way                    Summer: 12336 Hickory Court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Winter: The Villages, FL 32162                          Summer: Huntley, IL 60142                        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847 515-8055     Cell: 847 997-0997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bedardmail@yahoo.com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9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Barron, Ronald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 E Hobart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603 888-2075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9462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Gilmartin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Virginia M (Gallagher)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0778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Gingras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Raymond 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Colony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 Barnstead, NH 03225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603 776-0522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peggienh@aol.com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7464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Goddeau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Judith 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Derry, NH 03038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603 434-4057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7300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Gondek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Thomas F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Lake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Naples, FL 34104-6407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239 352-2749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6193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Goodhue, Frances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Jennifer Drive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Rosehaven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Nursing Home)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603 424-5919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8086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Goodhue, Judith (Wheeler)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525 Hidden Pine Boulevard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Smyrna Beach, FL 32168-8381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386 409-8409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1934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Goodman, Susan L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October 1, 1984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7524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Goodwin, Larry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Inca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603-882-6303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larrygoodwin19@comcast.net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6591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Gorman, Carolyn J (Leonard)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24, 1999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1946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Gosselin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Paul R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October 11, 2004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07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Barry, David W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January 28, 2002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2888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Gosselin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110 N Delaware Blvd 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Jupiter, FL 33458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561 744-3120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beg61470@hotmail.com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5202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Goyette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Robert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Edgewood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Attleboro, MA 02760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508 699-2890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robert69741@verizon.net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4225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Grandmaison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Donald B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160 Concord Street #16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603 886-7474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53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Greenlaw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Judith 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Kitchin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Crystal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Billerica, MA 01821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978 663-6002      Cell: 978 408-1683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judyk22@verizon.net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790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Griauzde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Gerimantas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3510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Grigas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Charles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23071 Cecelia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 Viejo, CA 92691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Home: 949 951-7077 Office: 800 824-5178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chuckgrigas@aol.com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7351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Grummett, Paul G</a:t>
            </a:r>
            <a:r>
              <a:rPr lang="sv-SE" dirty="0"/>
              <a:t> 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 555</a:t>
            </a:r>
            <a:r>
              <a:rPr lang="sv-SE" dirty="0"/>
              <a:t> 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Amherst, NH 03031</a:t>
            </a:r>
            <a:r>
              <a:rPr lang="sv-SE" dirty="0"/>
              <a:t> 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dirty="0"/>
              <a:t> </a:t>
            </a:r>
            <a:r>
              <a:rPr lang="sv-SE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pggrummett@myfairpoint.net</a:t>
            </a:r>
            <a:r>
              <a:rPr lang="sv-SE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1993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Robert 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Hillsborough County Nursing Home        400 Mast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Goffstown, NH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bobgtrouble11@netzero.net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6482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Guilmain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Ralph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9233 Shannon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Mechanicsville, VA 23116-2852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804 415-7197      Cell: 804 564-4158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kg4eoe@aol.com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412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Guilmain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Armand L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March 13, 1983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06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Bates, Candace C (Allard)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459 St. Johns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Satellite Beach, FL 32937-4023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321 779-2941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racezone@aol.com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4957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Guimond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Ralph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 Charlotte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603 883-0952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guimore@myfairpoint.net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248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Hall, Howard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Mountain View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Ayer, MA 01432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978 772-6235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hwhall1@verizon.net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9513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Hall, James 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Baldwin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603 620-6328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jimhallbpw@hotmail.com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8904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Hallam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Margery P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August 1, 2007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Hallisey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Dennis 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 Bucks Hill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Durham, NH 03824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603 868-3330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916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Hammond, Barbara L (Burton)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June 18, 1993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7286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Hannah, Frederick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4317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Wickford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Las Vegas, NV 89032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Cell:  702 533-3295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fandkhannah@gmail.com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3949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Hayes, Glenda C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Leckie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Greatstone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  (PO Box 322)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03054-0322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603 424-7014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glenda@leckieinc.com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324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Hayward, Marion L (Moreau)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Wheeler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603 424-3779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5521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Hegarty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Ellen R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Sanders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Hudson, NH 03051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603 889-4398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pepl@myfairpoint.net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76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Baxter,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Beverlee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(White)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Manorwood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Louisville, CO 80027-3239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Home: 303 945-4167  Cell: 703 978-7653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beverleewhite@comcast.net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446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Heizer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Donald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 S York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Yorktown, IN 47396-1057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765 759-8753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9605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Henderson,  Roland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395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Saturiba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Atlantic Beach, FL 32233-7524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904 241-7479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rehatbeach@bellsouth.net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25082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Hill, Lloyd 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2nd NH Turnpike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Boston, NH 03070-4415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603 487-3709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930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Hogan, Donald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Cannon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603 888-7233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854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Holbrook, Roland E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June 24, 2005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74214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Holden, David 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 Pine Hill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Hollis, NH 03049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603 689-4473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vholden8113@netzero.net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4150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Holden, Phyllis L (Wilkinson)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74 Shore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 Harwich, MA 02671-1933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508 432-3616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phyllisholden@comcast.net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8879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Holt, Richard 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464 Hollis Street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Dunstable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 01827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978-649-6359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544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Homoleski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Joanne M (Epps)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Summer Street Apt #205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robert69741@verizon.net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6083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Houde, Joanne N (MacEachran)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Florida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352-588-8462</a:t>
            </a:r>
            <a:r>
              <a:rPr lang="pt-BR" dirty="0"/>
              <a:t> </a:t>
            </a:r>
            <a:r>
              <a:rPr lang="pt-BR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joanne.maceachran@saintleo.edu</a:t>
            </a:r>
            <a:r>
              <a:rPr lang="pt-B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05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Beach, Candace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Friborg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598 Back Mountain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Goffstown, NH 03045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603 497-2671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0188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Howe, Thomas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Patten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03054-3010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603 424-3953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3580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Nancy M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Sullivan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603 882-4943      Cell: 603 305-7038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nmarden99@gmail.com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52952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Hurley, Margaret L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March 14, 1972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5536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Hutchins, Leanne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Harkness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Wessonville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Village Way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Westborough, MA 01581-1161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508 870-2898       Cell: 978 357-9786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lharkness@verizon.net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6136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Jacoppi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Marielena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 (Cotter)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Windcrest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Tyngsboro, MA 01879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978 649-7293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Maries4@comcast.net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0950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Jacques, Sandra L (Desrosiers)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 Russell Avenue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603 889-2778</a:t>
            </a:r>
            <a:r>
              <a:rPr lang="fr-FR" dirty="0"/>
              <a:t> </a:t>
            </a:r>
            <a:r>
              <a:rPr lang="fr-FR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sldesrosiers@myfairpoint.net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6600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Jessop, Susan P (Moody)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8574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Johnston, James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843 Waterside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Bradenton, FL 34209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941 795-4232      Cell: 239 281-7721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jwjchorus@earthlink.net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837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Jozitis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Lynn C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Lingley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Greenlay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603 883-6450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Lynne_Lingley2@yahoo.com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64447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Juknievich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Polly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Appaloosa Place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603 888-0816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poljuk@aol.com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1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Beaubien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Harold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1449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Hollyberry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Villages, FL 32162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Home: 352 259-1294  Cell: 603 769-0569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leftybeaubien@hotmail.com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0962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Dennis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Cheyenne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03060-3520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603 889-2375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lori.juonis@hotmail.com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7233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Douglas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Bitirnas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603 889-9182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juonis5762@aol.com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65876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Kane, Kenneth J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March 15, 2006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7601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Katsohis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Charles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52 Tinker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603 883-1416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ckats52@aol.com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19842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Kennedy, Nancy L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February 20, 1980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68932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Kizik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Sherry 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McKew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704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Hillmeade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Nashville, TN 37221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615 673-3586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waifsmom@aol.com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76668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Knudsen, Shirley A (Williams)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352 Main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Dunstable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603 882-8671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astrid1903@aol.com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7376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Kopka, Elizabeth M (Makarawicz)</a:t>
            </a:r>
            <a:r>
              <a:rPr lang="pl-PL" dirty="0"/>
              <a:t>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Galway Road</a:t>
            </a:r>
            <a:r>
              <a:rPr lang="pl-PL" dirty="0"/>
              <a:t>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pl-PL" dirty="0"/>
              <a:t>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603 888-0380</a:t>
            </a:r>
            <a:r>
              <a:rPr lang="pl-PL" dirty="0"/>
              <a:t> </a:t>
            </a:r>
            <a:r>
              <a:rPr lang="pl-PL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cathymak07@yahoo.com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40956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Kopka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Burnside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603 882-4903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william.kopka@comcast.net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475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Krueger, David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Corduroy Road - Unit #20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Amherst, NH 03031-2742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603 878-4971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dkru756@aol.com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22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Bechard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Rodney 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5667 Amalie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Nashville, TN 37211-5910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14014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Kyriax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Cynthia A (Burney)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03060-4222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603 883-5163      Cell: 603 860-0148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cynthiakb2001@yahoo.com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2112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Labednick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Robert V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Hollis, NH 03049-6272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603 465-7410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labedrv@charter.net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5725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LaFlamme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Jack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204 Walker Hill Road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NH 03281-4230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603 529-7455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019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LaFlamme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Marilyn R (Day-Lewis)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Severns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Bridge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Amherst, NH 03031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603 882-5442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5564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LaFrance, Lucien J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3343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Lagasse, Leon V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9, 1983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00919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Lagios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Arthur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1961 Brookshire Circle   22 Beachwood Terrace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W. Melbourne, FL 32904  Wells, Maine 04090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321- 725-9116      207 646-5445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alagios@macmillin.com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91368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LaLiberte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Patricia 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126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Kilby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Hingham, MA 02043-2052</a:t>
            </a:r>
            <a:r>
              <a:rPr lang="en-US" dirty="0"/>
              <a:t>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781 749-6730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53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Lambert, Diane M (Mitchell)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Louisburg Square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603 943-5435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0837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Landry, Paul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Old Military Road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Hilton Head Island, SC 29928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843 298-3057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paullandry@vzw.blackberry.net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3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Affeldt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10305 Newberry Park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Charlotte, NC 28277-2338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704 544-0754             cell: 704 962-1132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baffeldt@carolina.arr.com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5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Bedard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Romeo R  (Dick)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Winter: 1363 Bethune Way                    Summer: 12336 Hickory Ct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Winter: The Villages, FL 32162                         Summer: Huntley, IL 60142                        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847 515-8055     Cell: 847 997-0997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bedardmail@yahoo.com</a:t>
            </a:r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82445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Landry, Roger W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6736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LaSalle, Joan N (Rowell)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York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603 880-0540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00309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Merilyn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(Carnes)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 B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Hudson, NH 03051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603 595-0400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31032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Leavitt, Paula G (Nelson)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Unknown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3666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Lebrun, Gloria I (Kane)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West Ray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603 897-1346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gikane777@gmail.com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97862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Ledger, Shirley L (Gagnon)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12022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Lee, Charles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2, 1989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63280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Lemay,  Claire L (Livingston)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Rocky Pond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Brookline, NH 03033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68115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Lemery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Roland J</a:t>
            </a:r>
            <a:r>
              <a:rPr lang="en-US" dirty="0"/>
              <a:t> 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Greenfield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603 424-6015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6334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LeSage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Roger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Norcross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Lowell, MA 01851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978 454-5588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rogerles@hotmail.com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1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Belanger, Fred M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Feathermoon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Santa Teresa, NM 88008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505 589-9737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16244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Letendre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Ronald A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June 17, 1984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440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Lethbridge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Beverly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Rondeau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208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Cannongate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603 886-6505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6207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Levesque, Gerard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Pine Hill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603 882-1777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wheredowego@comcast.net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4005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Levesque, Madeleine G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Berube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Keats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03062-2509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603 888-3105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mlberube75@comcast.net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228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Levesque, Madeleine G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Berube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Keats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03062-2509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603 888-3105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mlberube75@comcast.net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3852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Libbey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Dana D  (Dan)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3915 East Gate Court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N. Fort Myers, FL 33917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Home: 239 731-782      Cell:    239 410-8987 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dlibbey@comcast.net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9288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Livingston, John E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DECEASEED - December 1, 2010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08290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Lucier, Robert E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 Coburn Woods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603 889-7376</a:t>
            </a:r>
            <a:r>
              <a:rPr lang="pt-B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5977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Lyon, Anita E (Memos)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93 Bedford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603 424-7718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smybagspec@aol.com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33632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MacDonald, Deborah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Office Box 92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Nottingham, NH 03290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36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Belanger, Noel R</a:t>
            </a:r>
            <a:r>
              <a:rPr lang="nb-NO" dirty="0"/>
              <a:t> 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204 Nash Street</a:t>
            </a:r>
            <a:r>
              <a:rPr lang="nb-NO" dirty="0"/>
              <a:t> 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 Springs, AR 71913</a:t>
            </a:r>
            <a:r>
              <a:rPr lang="nb-NO" dirty="0"/>
              <a:t> 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501 623-7004</a:t>
            </a:r>
            <a:r>
              <a:rPr lang="nb-NO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4109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MacKay, Mary Ellen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February 4, 2007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96374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Macomber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Ralph B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June 25, 1986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34550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Macomber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Susan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2173 Alpine Shadows View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Colorado Springs, Co. 80919           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719 375-0016 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onemacomber@comcast.net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15355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Magarian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Thomas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December 27, 1997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5163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Mailhot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Elaine D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Longway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Arlington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603 424-8191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52334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Maki, Leo V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April 2, 1999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1350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Malay, Richard S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August 12, 1984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2933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Mallette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Albert J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January 1, 1990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09446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Maloney, Florence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Marie)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Carmel Richmond - 88 Old Town Road 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Staten Island, NY 10304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603 305-8201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flossy0507@yahoo.com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648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Manning, Lorelei M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11282 Mexican Canary Avenue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Wachee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FL 34614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352 597-5692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g.lisle@yahoo.com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08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Bellavance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Samuel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103 Northwest Boulevard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603 882-9722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sam.bellavance@bellavancebev.com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3249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Marcella, Roberta M (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Enyart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October 25, 1991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92460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Marchand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Jeanne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Desmarais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72872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Nancy M (Martell)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Office Box 65203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Burlington, VT 05406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 - 802 316-0940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nm2mrtll@gmail.com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73800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Marquis, Raymond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Dunstable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603 888-6463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raymond_marquis@comcast.net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830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Marquis, Robert H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Sullivan Street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03064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89129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Marquis, Robert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Middlesex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603 886-0405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robm43@comcast.net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06294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Mayo, Richard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603 595-9316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04899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McInnis, Marion T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May 22, 1969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80030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Mellon, David 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23976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Broadhorn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Laguna Niguel, CA 92677-4255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949 489-8378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dave.mellon@cox.net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9820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Melton, Mary L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Picucci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Lyons Street    15161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Cedarwood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Lane #1204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Hampton Beach, NH 03842          Naples, FL 34110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603 601-2499      239 514 2518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47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Bentley, Elizabeth (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D'Angelo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May 23, 2000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3869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Merchant, David 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200" b="1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DECEASED - May 12, 2004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6554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Michaud, Michael 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61560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Migneault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Margo S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Szugda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Lone Star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95485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Mills, Richard 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200" b="1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DECEASED - March 21, 1975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18835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Mizoras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Patricia (Brown)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22488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Monas, Judith S (Tyrell)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Gary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Londonderry, NH 03053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79739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Montgomery, Linda 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Sorge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Meadowcrest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Bedford, NH 03110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603 472-5224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lesorge@yahoo.com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20917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Moran, David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Raymond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603 883-1492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40815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Moreau, Richard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4056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Sunnyslope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 SW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 Orchard, WA 98367-7676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360 674-2355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pat228@gmail,com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45739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Morin, (Robert) Brian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Gauthier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603 883-2780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rbmpm@comcast.net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27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Bertrand, Constance (Swakla)	10919 SW 69th Circle	Ocala, FL 34476-5735	352 861-9805	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connieswakla@embarqmai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4877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Morin, Mary 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Bordeleau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March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603 888-2604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pbordeleau@aol.com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52355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Morissette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Joan G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Anastasiou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 Seminole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603 889-2152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wanastas@hotmail.com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Mullikin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David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Ferson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603 882-0757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87405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Monroe, William G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3106 Blanco Pass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 Antonio, TX 78259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210 497-6912</a:t>
            </a:r>
            <a:r>
              <a:rPr lang="it-IT" dirty="0"/>
              <a:t> </a:t>
            </a:r>
            <a:r>
              <a:rPr lang="it-IT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randbmunroe@satx.rr.com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51568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Nadeau, Lorraine S (Cooper)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161 Tudor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Needham, MA 02192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781 449-1161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russell.cooper4@verizon.net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5416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Nadeau, Norman R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Ringe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NH 03461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82316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Nadreau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Beverly E (Boucher)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Crestwood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603 882-5591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beveyb59@aol.com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2641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Nadreau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Dorothy (Ramos)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 Birchwood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Hollis, NH 03049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603 883-1420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dottydot42@yahoo.com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69308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Nelson, Ronald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52138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Neville, John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Briarwood Drive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Merrimack,NH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603 429-1232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19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Berube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Donald J	19 Hassle Brook Road	Nashua, NH 03060	603 791-4970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87258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Nivison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Nancy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Menzel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5912 Grossman Court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Vegas, NV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702 641-0453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dr.nancy@gmail.com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52214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Nye, Donald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292 Somerset Court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Lawrenceville, GA 30044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770 605-9439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donaldcnye@yahoo.com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88080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Lionel P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rue de l'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Arbizon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31880 La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Salvetat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 Gilles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  31170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+33561073498  '+33661852253</a:t>
            </a:r>
            <a:r>
              <a:rPr lang="fr-FR" dirty="0"/>
              <a:t> </a:t>
            </a:r>
            <a:r>
              <a:rPr lang="fr-FR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lionel.obin@sfr.fr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92115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O'Neill,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Merideth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Bouley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Temple Road, Unit 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Wilton, NH 03086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603 654-6684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5047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Ouellette, Joyce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8387 Falmouth Court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Spring Hill, FL 34608-2425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352 684-8327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34967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Ouelette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Lucien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3791 Wildcat Run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Lakeland, FL 33810-4328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863 816-4760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lucieno3@tampabay.rr.com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1505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Painter, John 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1948 Crosshair Circle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Orlando, FL 32823-7402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Home: 407 286-1986  Cell: 201 4363-5552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RevJDP@aol.com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52423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Peacock, Robert L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489 N Howard Street  #102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Akron, OH 44310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330 535-6219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3824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Pederzani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Louise (Pear)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Barberry Lane  PO Box 56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Moodus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CT 06469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860 873-1660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mpear01@att.net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47279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Pelletier, Gerard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Newberry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Amherst, NH 03031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603 672-0663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96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Berube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Ralph H	42 Coles Grove Road	Derry, NH 03038	603 552-3295	angel4ms@roadrun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8939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Peters, Richard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Office Box 127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N. Monmouth, ME 04265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4730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Picarillo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Bitirnas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03060-2511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603-883-2317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blocked::mailto:billpic@msn.com"/>
              </a:rPr>
              <a:t>billpic@msn.com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6373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Paul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734 Wilcox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Edmeston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NY 13485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315-899-6216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0508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Claire A (Kennedy)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346 High Street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Dunstable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 01827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978 649-7206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46892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Priscilla M (Arsenault)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211 Blue Mountain Estates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Rocky Face, GA 30740-9565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706 673-5853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goldengoose01@charter.net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1063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Pinkham, Donald M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January 7, 2007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86434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Pope, Nancy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29, 2007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54492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Ann M (Smith)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Pell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603 883-2834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annpotrysmith@comcast.net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45974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Provencher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Louise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Wagner Court  101 Burke St  Apt #118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603 881-7056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0485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Prunier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Janet L (Leduc)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16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Bickford, Harold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5849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Psilopoulos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Penelope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22051 West Tree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Estero, FL 33928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941 495-3186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0758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Quinno, Joanne E (Menard)</a:t>
            </a:r>
            <a:r>
              <a:rPr lang="nn-NO" dirty="0"/>
              <a:t> </a:t>
            </a: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12-1/2 Summer Street</a:t>
            </a:r>
            <a:r>
              <a:rPr lang="nn-NO" dirty="0"/>
              <a:t> </a:t>
            </a: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nn-NO" dirty="0"/>
              <a:t> </a:t>
            </a:r>
            <a:r>
              <a:rPr lang="nn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603 889-5609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88119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Dorothy M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Lohnes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 Groton Street   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Pepperell, MA 01463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978 433-3718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21336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Raucykevich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Sandra A (Gagnon)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Grand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603 882-7319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9734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Raymond, Guy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111 Maple Hill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Deland, FL 32724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386 740-1906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1037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Charles 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0636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James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9411 N. Seminole Drive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Spokan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 99208-7576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509 290-6259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21071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Rich, Victoria G (Green)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- Sept: 73 Seneca Street                Oct - April: 148 Paradise Lane                 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May-Sept: Rochester, NH 03867 Oct-April: Auburndale, FL 33828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vgreen1943@yahoo.com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94134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Richardson, Alan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448 Robin Hollow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 Greenwich, RI 02817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401 397-9831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51496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Riordan, James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 Main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Raymond, NH 03077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603 895-4642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23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Bilodeau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Thomas H	2 Hemlock Street	Hampton, NH 03842	603 926-9556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08626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Rioux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Anita M (Beaulieu)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Hillside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Hollis, NH 03049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603 465-2359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Beaulieu6@charter.net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44221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Rioux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Barbara R (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Douville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February 26, 2011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39671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Rioux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Ronald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Glen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603 889-1775      Cell: 603 930-0211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rrioux@comcast.net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51358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Robbins, Nancy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Stancik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64013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Rodgers, Ronald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February 24, 1987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3647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Rood, David V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258 West Valley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Russellville, KY 42276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270 726-9334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derood@cebridge.net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68005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Rose, Richard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413 Elk Run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Hudson, NH 03051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603 886-3270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rwr82vet@gmail.com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38822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Susan J (Army)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Field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Enfield, CT 06030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860 745-0419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299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2679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Salgas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Klavs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Cannon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603 888-3694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29873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Gary 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10712 30th Street  NW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Edmonton, Alberta, Canada T5W1V8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sampley@telus.net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Ainsworth, David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 Linton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603 888-2536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bigwavedavea@yahoo.com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63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Blanchette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Richard L	1305 North Beach Street	Ormond Beach, FL 32174	386 672-1305	datadoc1@att.net 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40329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Sanders, John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Deerhaven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603 883-1505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johnthebuddhist@gmail.com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82565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Sargent, Charles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54908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Sawicki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David 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4355 J Cobb Parkway #332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Atlanta, GA 30339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Cell:  404 213-0639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david.sawicki@coa.gatech.edu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8836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Shattuck, Frank J (III)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 King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 882-8575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43870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Shattuck,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Guevin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Auburn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603 883-8772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7503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Shyska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Robert A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August 16, 1970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4883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Silber, Allan B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August 9, 2003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49083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Simoneau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Janine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January 23, 2006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23685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Sironen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Theodore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Melendy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  #30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Milford, NH 03055</a:t>
            </a:r>
            <a:r>
              <a:rPr lang="en-US" dirty="0"/>
              <a:t> 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603 673-4699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65278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Slatunas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Priscilla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Burnside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603 883-5873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94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Blouin, Gerard R	2 Ducas Avenue	Nashua, NH 03063	603 881-5830	sueatfoth@gmail.com	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59484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Smart, William J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September 1, 2010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3199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Soucy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Gerald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Bakawan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Pahnga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Notre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Candelaria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Quezon Province, Philippines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jerrysoucy@yahoo.com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2832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Spaulding, Walter C "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Buz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587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St. Jean, Richard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Ferguson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Stratford, PE C1B 1B8  CANADA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902 509-3520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dickstjean@gmail.com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91886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Stamoulis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(Sam) Charles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2719 E. 2nd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 Beach, CA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562 621-9102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stamoulis17@gmail.com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27967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Stanium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Marilyn J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Hegarty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281 Main Street  PO Box 298</a:t>
            </a:r>
            <a:r>
              <a:rPr lang="en-US" dirty="0"/>
              <a:t> 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Jackman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 04945</a:t>
            </a:r>
            <a:r>
              <a:rPr lang="en-US" dirty="0"/>
              <a:t> 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207 668-2781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6479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Stefan, Barbara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69792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Stiff, Kenneth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5590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Whirlawa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Racine, WI 53402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262 681-1356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74996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Stinchfield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Linda (White)	57 Tyler Street Apt #503	Nashua, NH 03060	603 882-9314	nanaof8senuf@myfairpoint.net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257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Stylianos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Zoe G (Onsruth)	Primary Home: 20 Reeds Ferry Way   Merrimack, NH 03054  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 Home: 4261 S. 35th Street Arlington, VA 22206 	NH: 603 424-3524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Cell: 603 494-3426 	zoe@onsruth.com	www.nashua1961.com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17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Boggis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Dennis	18 Merlin Place	Londonderry, NH 03053-3952	603 432-3150	pboggis_pb1@comcast.net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8118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Sudsbury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Karlyne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(Ainsworth)	11 Broken Ground Drive PO Box 603	Concord, NH 03302	603 715-1329	Grammyk43@aol.com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9373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Swakla, Richard P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25, 2008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2564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Tabor, Nancy M	65 East Hobart Street	Nashua, NH 03060	603 888-0601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3259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Tally, Joanne L	885 West End Ave Apt 6C	New York, NY 10025	212 662-0585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14272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Tamulevich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Carl J	220A S Cherry Grove Avenue	Annapolis, MD 21401	410 263-6334	cltam@verizon.net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91459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Therrien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Sylvia A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Dumais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	36 Newton Drive	Nashua, NH 03063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87974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Thibeault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Brian P	556 Central Street - Lot 141	Leominster, MA 01453	978 537-4874	brian613@verizon.net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08510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Thibodeau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Barbara (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Aubut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28, 2002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22783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Tipping, Doug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October 3, 1989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35343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Tomasian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Harold P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33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Bonenfant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Ronald E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June 7, 2008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38580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Tourigny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Rene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 Daniel Webster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Hudson, NH 03051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603 889-1375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7055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Kingston (Brooks)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Sevigny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Castleton, VT 05735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802-273-2540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25645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Tremblay, Louise C (Lavoie)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Freedom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  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603 429-0632</a:t>
            </a:r>
            <a:r>
              <a:rPr lang="en-US" dirty="0"/>
              <a:t>   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rla5915018@aol.com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0296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Turcotte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Nancy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Guerette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163 Lyndhurst Lane 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Village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Deerfield Beach, FL 33442-2272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Unpublished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06573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Ulcickas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Frank S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Hanover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603 888-2412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blocked::mailto:fulcickas@msn.com"/>
              </a:rPr>
              <a:t>fulcickas@msn.com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02410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Vaccaro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Philip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Sand Hill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603 424-3863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15797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Ellsworth  </a:t>
            </a:r>
            <a:r>
              <a:rPr lang="en-US" dirty="0" err="1"/>
              <a:t>Vadney</a:t>
            </a:r>
            <a:r>
              <a:rPr lang="en-US" dirty="0"/>
              <a:t> 25 Sterling Ave  </a:t>
            </a:r>
            <a:r>
              <a:rPr lang="en-US" dirty="0" err="1"/>
              <a:t>Hookset</a:t>
            </a:r>
            <a:r>
              <a:rPr lang="en-US" dirty="0"/>
              <a:t>, NH 03106  egvadney@juno.com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86613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Vaillancourt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Louis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56A Bean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603 883-0728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hd20thasta@aol.com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86806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Vaillancourt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Louis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56A Bean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603 883-0728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hd20thasta@aol.com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52659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Vassar, Russell J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Granite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603 882-7144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70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Boucher,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Geroge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2412 Old Oak Trail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Brooksville, FL 34604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508 942-2534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ghb960@hotmail.com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89657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Veitch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Susan A (Fox)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188 Butler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Providence, RI 02906-5311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401 521-6788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0648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Maxine (Dumont)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April 10, 2011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9692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Vosotas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Elizabeth (Greeley)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2650 Countryside Blvd #B302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Clearwater, FL 33761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727 793-0078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87377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Watson, William F E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January 13, 2007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46057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Webster, John A (Jr.)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575 Oak Hill Road  RFD #1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Franklin, NH 03276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7679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Weibel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Patricia J (Nadeau)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07175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Wesson, Janet M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Snapp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Jonathan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Townsend, MA 01471-1140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978 597-2190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1414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West, Richard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382 Greenhill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Barrington, NH 03825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Office: 603 332-0720  Home: 603 332-0722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theorgandoctor@aol.com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423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Whitney, Susan (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Westerman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April 16, 2007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77804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Willett, Gerald P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14,1991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618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Boucher, Paul A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April 30, 1999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7298"/>
      </p:ext>
    </p:extLst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Winn, Mary (Chantal)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 N. Kern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O'Fallon, MO 63366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636 978-3067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19942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Wood, Merilee (Ellsworth)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Box 530666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Henderson, NV 89012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702 242-2795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Mecanyon@aol.com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05675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Wright, Rodney B (Jr.)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7-305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Bartemus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Trail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14848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Young, Richard F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Kipford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22368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Zedalis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Joseph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12936 NE 131st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Kirkland, WA 98034-7909</a:t>
            </a:r>
            <a:r>
              <a:rPr lang="en-US" dirty="0"/>
              <a:t>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425 821-4852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190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Boucher, Peter  (Reverend)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St. Patrick and St. Joachim Parishes      32 Beech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Newport, NH 03773-1416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603 224-4393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pbushsem@aol.com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54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Bourdon, Diane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Hambleton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2509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Kaitlyn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Bloomington, IL 61704-3435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309 585-0279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Phambleton@aol.com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818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Bowman, George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 Pembroke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Concord, NH 03301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603 228-3150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annandgeorgeb86@comcast.net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4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Brandt, Allen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219 Atlantic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Hampton, NH 03862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603 964-8692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rabrandt1@comcast.net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7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Ernest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Fawn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Armonk, NY 10504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212 452-3767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eabelair@aol.com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6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Breault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Raymond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1637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Linkside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Atlantic Beach, FL 32233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904 241-2307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ray.breault@comcast.net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616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Briand, Eva (Mack)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235 Wilson Crossing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Auburn, NH 03032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603 624-5747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elmack47@comcast.net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363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Briggs, Ellen L (Newman)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Cox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603 889-3258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593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Britton, Barbara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LeBlond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Nora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03054-4565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603 889-1712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Barb28Paws@aol.com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7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Brody, Arnold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Glenmartin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Raleigh, NC 27615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919 513-7662      Cell: 919 961-2038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arbrody@ncsu.edu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0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Budro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Albert N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December 16, 2004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415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Burelle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Sally (Hastings)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June 12, 2003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76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Burns, Donna L (Phillips)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922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Burrows, Joseph B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4853 Clayton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Kathleen, FL 33849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863 206-9275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hbjbbur65@yahoo.com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903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Cadieux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CANADA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4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Aponovich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Peggy L (Morin)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Gauthier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603 883-2780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rbmpm@comcast.net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78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Caron, Claudette C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Piscopo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66 Back River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603 424-2438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pennich@juno.com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943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Caron, Pauline M (Erickson)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Pershing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603 889-2863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livefreetoride@aol.com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921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Carter, John R (Jack)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July 19, 2009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400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Charpentier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Joanne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West Glenwood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603 888-0649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charpjo@aol.com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779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Chartrain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Raymond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Winter:  9521 Mulligan Lane                         Summer: PO Box 124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Lakeland, FL 33810-4328         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Shapleigh,ME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04076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603 204-8439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Rchartrain@aol.com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299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Chenard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Gerald M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March 9, 2009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355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Clark, Edward G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 March 20, 1969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49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Collins, John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54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Coronis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Martin J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July 11, 1967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007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Corriveau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Carol 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Windham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Concord, NH 03301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603 225-8146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c.hann@comcast.net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9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Arlauskas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Orma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(Thompson)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RR1 Box 263C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Newport, NH 03773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603 863-1939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jthompson@sugar-river.net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731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Corriveau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Richard D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August 20, 1964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178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Corson, Sandra (Dion)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3, 1996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086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Cote, Susan C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Blouin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Lovell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603-882-2739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sblouin@netzero.com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191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Cross, Peter R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December 5, 2009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055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Crosscup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Everett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Fowell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Avenue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603 886-9711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ECrosscup@aol.com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5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Cyr, Helen M (Clements)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176 Dogwood Road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Peeskill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NY 10566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697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Czarnionka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Shirley A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Drouin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1829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Muchacha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Henderson, NV 89014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702 435-0877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Sacsad1031@aol.com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394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Dahl, Nicholas T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October 26, 2003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972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Daly, John V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098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Davis, Lee C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November 2, 1989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4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Aubut, Maurice R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216 Par Pines Boulevard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Davenport, FL 33837-1501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321 624-5919</a:t>
            </a:r>
            <a:r>
              <a:rPr lang="fr-FR" dirty="0"/>
              <a:t> </a:t>
            </a:r>
            <a:r>
              <a:rPr lang="fr-FR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mary.aubut@gmail.com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46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Davis, Merrill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082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Dean, Richard A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16291 S.W. 13th Terrace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Ocala, FL 34476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352 693-3449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815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Delazanos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Faith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Neofopistas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263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Demmett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Barbara R (Webb)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Chaddarin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Plymouth, NH 03264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603 238-6601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brwbetweengigs@yahoo.com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762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Denehy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Terrence A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February 8, 1991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05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Derderian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Gregory H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 Tinker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603 595-4357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533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Derrickson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Frank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6224 Lookout Loop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Raleigh, NC 27612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919 847-3336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frankderrickson@juno.com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110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Desjardins, Conrad R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Verona Street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pt-BR" dirty="0"/>
              <a:t>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603 598-3521</a:t>
            </a:r>
            <a:r>
              <a:rPr lang="pt-BR" dirty="0"/>
              <a:t> </a:t>
            </a:r>
            <a:r>
              <a:rPr lang="pt-BR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conr@comcast.net</a:t>
            </a:r>
            <a:r>
              <a:rPr lang="pt-B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19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Desmarais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Bertrand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 Westwood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603 888-2607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496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Desmarais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Donald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Truell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Hollis, NH 03049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603 465-7962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9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Aubut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101 Burke Street #220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603 889-2972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aubutremi@aol.com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8989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Desmarais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Henry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1512 Rambler Court                                      E-mail daughter - 1214 Peggy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Arlington, TX 76014   Kennedale, TX 76060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817 465-4177                             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Christine.Williams@frhi.com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80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Desmarais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Paul H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Pine Grove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Lebanon, ME 04027-4125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207 339-9516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karen50@metrocast.net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114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Deutsch,  Shirley M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Lavallee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Syracuse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603 882-0082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941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Devereaux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Edwin 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930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DiAntonio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Andrew R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Rena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Hudson, NH 03051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603 882-7003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175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DiGrazia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Robert J</a:t>
            </a:r>
            <a:r>
              <a:rPr lang="en-US" dirty="0"/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Rideout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Hollis, NH 03049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9390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DiPietro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Dolores C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Soucy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Meadowlark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Hudson, NH 03051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603 886-1475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DSoucy1035@aol.com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240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Dion, Henry Robert, (Jr.)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79 South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Holden, ME 04429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207 843-5851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225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Dionne, Elaine J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Chaisson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 Hillside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Longmeadow, MA 01028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413 525-1571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817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Dionne, Paul 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Durham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Nashua, NH 03063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603 889-4050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3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Austin, Ralph S</a:t>
            </a:r>
            <a:r>
              <a:rPr lang="en-US" dirty="0"/>
              <a:t>   no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49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Doherty, James G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Eisenhower Drive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Smithfield, RI 02917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401 231-5692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1410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Dolbec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David W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Grannys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Orleans, MA 02653-4904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508 240-5461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dolbec@verizon.net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265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Dooley, John A III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109 State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Montpelier, VT 05609-9701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27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Dorr, Priscilla G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Bernasconi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117 Indian Rock Road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603 429-0393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psconi@aol.com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53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Dube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Richard H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 Forest Street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Manchester, NH 93102-4640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603 626-1489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dick@rdube.com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033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Ducharme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Carol (MacArthur)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340 Stark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Manchester, NH 03102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795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Ducharme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Richard C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 Brenda Lane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Merrimack, NH 03054-2506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603 424-4985</a:t>
            </a:r>
            <a:r>
              <a:rPr lang="en-US" dirty="0"/>
              <a:t> 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ducharmerc@myfairpoint.net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264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Dumais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Mary Jane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561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Dunham, Philip Dennis</a:t>
            </a:r>
            <a:r>
              <a:rPr lang="en-US" dirty="0"/>
              <a:t>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DECEASED - April 11, 2008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11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Duquette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Paul R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883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Weirs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Boulevard #29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Laconia, NH 03246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603 366-4820</a:t>
            </a:r>
            <a:r>
              <a:rPr lang="fr-FR" dirty="0"/>
              <a:t> </a:t>
            </a:r>
            <a:r>
              <a:rPr lang="fr-FR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pduquette@myfairpoint.net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22EAD-99FB-4A58-A437-E6B267B7C14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1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07BB889-B19F-48F4-8241-41A6409FDA00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9602EF0-B38C-4A18-AF3C-7824B85F4C4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6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6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6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6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6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6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6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6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6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6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6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6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6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6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6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6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6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6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6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6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6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6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6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6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6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6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6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6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6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6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6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6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6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6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6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6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6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6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6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6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6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6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6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6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6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6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6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6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6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6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6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6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6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6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6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6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6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t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Pictures of class members</a:t>
            </a:r>
          </a:p>
        </p:txBody>
      </p:sp>
      <p:sp>
        <p:nvSpPr>
          <p:cNvPr id="360" name="Content Placeholder 35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of 1961</a:t>
            </a:r>
          </a:p>
        </p:txBody>
      </p:sp>
      <p:pic>
        <p:nvPicPr>
          <p:cNvPr id="1028" name="Picture 4" descr="http://nashua1961.com/_borders/oldsc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54864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8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RALPH</a:t>
            </a:r>
            <a:r>
              <a:rPr lang="en-US" baseline="0" dirty="0"/>
              <a:t> AUSTIN</a:t>
            </a:r>
            <a:br>
              <a:rPr lang="en-US" baseline="0" dirty="0"/>
            </a:br>
            <a:r>
              <a:rPr lang="en-US" sz="1200" b="1" dirty="0"/>
              <a:t>December 24, 2013</a:t>
            </a:r>
          </a:p>
        </p:txBody>
      </p:sp>
      <p:pic>
        <p:nvPicPr>
          <p:cNvPr id="3" name="Picture 2" descr="Austin, Ralp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88" y="1646238"/>
            <a:ext cx="32718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</a:t>
            </a:r>
            <a:r>
              <a:rPr lang="en-US" dirty="0" err="1"/>
              <a:t>duquette</a:t>
            </a:r>
            <a:endParaRPr lang="en-US" dirty="0"/>
          </a:p>
        </p:txBody>
      </p:sp>
      <p:pic>
        <p:nvPicPr>
          <p:cNvPr id="3" name="Picture 2" descr="Duquette, Pau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3" y="1646238"/>
            <a:ext cx="32781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duquette</a:t>
            </a:r>
            <a:endParaRPr lang="en-US" dirty="0"/>
          </a:p>
        </p:txBody>
      </p:sp>
      <p:pic>
        <p:nvPicPr>
          <p:cNvPr id="3" name="Picture 2" descr="Duquette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6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5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</a:t>
            </a:r>
            <a:r>
              <a:rPr lang="en-US" dirty="0" err="1"/>
              <a:t>dustin</a:t>
            </a:r>
            <a:endParaRPr lang="en-US" dirty="0"/>
          </a:p>
        </p:txBody>
      </p:sp>
      <p:pic>
        <p:nvPicPr>
          <p:cNvPr id="3" name="Picture 2" descr="Dustin, Robert Michae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646238"/>
            <a:ext cx="33988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5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Roland </a:t>
            </a:r>
            <a:r>
              <a:rPr lang="en-US" dirty="0" err="1"/>
              <a:t>duval</a:t>
            </a:r>
            <a:endParaRPr lang="en-US" dirty="0"/>
          </a:p>
        </p:txBody>
      </p:sp>
      <p:pic>
        <p:nvPicPr>
          <p:cNvPr id="3" name="Picture 2" descr="Duval, Rolan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1646238"/>
            <a:ext cx="33924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1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Roberta dyer</a:t>
            </a:r>
          </a:p>
        </p:txBody>
      </p:sp>
      <p:pic>
        <p:nvPicPr>
          <p:cNvPr id="3" name="Picture 2" descr="Dyer, Robert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9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Susan  </a:t>
            </a:r>
            <a:r>
              <a:rPr lang="en-US" dirty="0" err="1"/>
              <a:t>edwards</a:t>
            </a:r>
            <a:endParaRPr lang="en-US" dirty="0"/>
          </a:p>
        </p:txBody>
      </p:sp>
      <p:pic>
        <p:nvPicPr>
          <p:cNvPr id="3" name="Picture 2" descr="Edwards, Susa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4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Elizabeth</a:t>
            </a:r>
            <a:r>
              <a:rPr lang="en-US" baseline="0" dirty="0"/>
              <a:t>  </a:t>
            </a:r>
            <a:r>
              <a:rPr lang="en-US" baseline="0" dirty="0" err="1"/>
              <a:t>elden</a:t>
            </a:r>
            <a:endParaRPr lang="en-US" dirty="0"/>
          </a:p>
        </p:txBody>
      </p:sp>
      <p:pic>
        <p:nvPicPr>
          <p:cNvPr id="3" name="Picture 2" descr="Elden, Elizabet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75" y="1646238"/>
            <a:ext cx="33464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1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Evelyln</a:t>
            </a:r>
            <a:r>
              <a:rPr lang="en-US" dirty="0"/>
              <a:t>  </a:t>
            </a:r>
            <a:r>
              <a:rPr lang="en-US" dirty="0" err="1"/>
              <a:t>erickson</a:t>
            </a:r>
            <a:endParaRPr lang="en-US" dirty="0"/>
          </a:p>
        </p:txBody>
      </p:sp>
      <p:pic>
        <p:nvPicPr>
          <p:cNvPr id="3" name="Picture 2" descr="Erickson, Evely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13" y="1646238"/>
            <a:ext cx="33305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2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 fair</a:t>
            </a:r>
          </a:p>
        </p:txBody>
      </p:sp>
      <p:pic>
        <p:nvPicPr>
          <p:cNvPr id="3" name="Picture 2" descr="Fair, Michae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88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Kenneth   </a:t>
            </a:r>
            <a:r>
              <a:rPr lang="en-US" dirty="0" err="1"/>
              <a:t>farland</a:t>
            </a:r>
            <a:br>
              <a:rPr lang="en-US" dirty="0"/>
            </a:br>
            <a:r>
              <a:rPr lang="en-US" sz="1200" b="1" dirty="0" err="1"/>
              <a:t>feburary</a:t>
            </a:r>
            <a:r>
              <a:rPr lang="en-US" sz="1200" b="1" dirty="0"/>
              <a:t> 18, 1999</a:t>
            </a:r>
          </a:p>
        </p:txBody>
      </p:sp>
      <p:pic>
        <p:nvPicPr>
          <p:cNvPr id="3" name="Picture 2" descr="Farland, Kennet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3" y="1646238"/>
            <a:ext cx="33035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DOUGLAS AYER</a:t>
            </a:r>
            <a:br>
              <a:rPr lang="en-US" dirty="0"/>
            </a:br>
            <a:r>
              <a:rPr lang="en-US" sz="1200" b="1" dirty="0"/>
              <a:t>March 23, 1989</a:t>
            </a:r>
          </a:p>
        </p:txBody>
      </p:sp>
      <p:pic>
        <p:nvPicPr>
          <p:cNvPr id="3" name="Picture 2" descr="Ayer, Dougla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13" y="1646238"/>
            <a:ext cx="34305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Barbara   </a:t>
            </a:r>
            <a:r>
              <a:rPr lang="en-US" dirty="0" err="1"/>
              <a:t>farrell</a:t>
            </a:r>
            <a:endParaRPr lang="en-US" dirty="0"/>
          </a:p>
        </p:txBody>
      </p:sp>
      <p:pic>
        <p:nvPicPr>
          <p:cNvPr id="3" name="Picture 2" descr="Farrell, Barbar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1646238"/>
            <a:ext cx="32115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Hedwig </a:t>
            </a:r>
            <a:r>
              <a:rPr lang="en-US" dirty="0" err="1"/>
              <a:t>farris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Farris, Hedwig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6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6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Frances  </a:t>
            </a:r>
            <a:r>
              <a:rPr lang="en-US" dirty="0" err="1"/>
              <a:t>farwell</a:t>
            </a:r>
            <a:endParaRPr lang="en-US" dirty="0"/>
          </a:p>
        </p:txBody>
      </p:sp>
      <p:pic>
        <p:nvPicPr>
          <p:cNvPr id="3" name="Picture 2" descr="Farwell, France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1646238"/>
            <a:ext cx="33924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Efthimia</a:t>
            </a:r>
            <a:r>
              <a:rPr lang="en-US" dirty="0"/>
              <a:t>  </a:t>
            </a:r>
            <a:r>
              <a:rPr lang="en-US" dirty="0" err="1"/>
              <a:t>fekas</a:t>
            </a:r>
            <a:endParaRPr lang="en-US" dirty="0"/>
          </a:p>
        </p:txBody>
      </p:sp>
      <p:pic>
        <p:nvPicPr>
          <p:cNvPr id="3" name="Picture 2" descr="Fekas, Efthimi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1646238"/>
            <a:ext cx="34909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6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Patricia </a:t>
            </a:r>
            <a:r>
              <a:rPr lang="en-US" dirty="0" err="1"/>
              <a:t>felch</a:t>
            </a:r>
            <a:endParaRPr lang="en-US" dirty="0"/>
          </a:p>
        </p:txBody>
      </p:sp>
      <p:pic>
        <p:nvPicPr>
          <p:cNvPr id="3" name="Picture 2" descr="Felch, Patric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88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4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fernandes</a:t>
            </a:r>
            <a:endParaRPr lang="en-US" dirty="0"/>
          </a:p>
        </p:txBody>
      </p:sp>
      <p:pic>
        <p:nvPicPr>
          <p:cNvPr id="3" name="Picture 2" descr="Fernandes, Joh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3" y="1646238"/>
            <a:ext cx="35210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9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 field</a:t>
            </a:r>
          </a:p>
        </p:txBody>
      </p:sp>
      <p:pic>
        <p:nvPicPr>
          <p:cNvPr id="3" name="Picture 2" descr="Field, Natha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88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8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</a:t>
            </a:r>
            <a:r>
              <a:rPr lang="en-US" dirty="0" err="1"/>
              <a:t>foran</a:t>
            </a:r>
            <a:endParaRPr lang="en-US" dirty="0"/>
          </a:p>
        </p:txBody>
      </p:sp>
      <p:pic>
        <p:nvPicPr>
          <p:cNvPr id="3" name="Picture 2" descr="Foran, Thoma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43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8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Patricia </a:t>
            </a:r>
            <a:r>
              <a:rPr lang="en-US" dirty="0" err="1"/>
              <a:t>francis</a:t>
            </a:r>
            <a:endParaRPr lang="en-US" dirty="0"/>
          </a:p>
        </p:txBody>
      </p:sp>
      <p:pic>
        <p:nvPicPr>
          <p:cNvPr id="3" name="Picture 2" descr="Francis, Patrici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8" y="1646238"/>
            <a:ext cx="34623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4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Leo  </a:t>
            </a:r>
            <a:r>
              <a:rPr lang="en-US" dirty="0" err="1"/>
              <a:t>francoeur</a:t>
            </a:r>
            <a:endParaRPr lang="en-US" dirty="0"/>
          </a:p>
        </p:txBody>
      </p:sp>
      <p:pic>
        <p:nvPicPr>
          <p:cNvPr id="3" name="Picture 2" descr="Francoeur, Leo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88" y="1646238"/>
            <a:ext cx="35004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85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RONALD  Barrett</a:t>
            </a:r>
          </a:p>
        </p:txBody>
      </p:sp>
      <p:pic>
        <p:nvPicPr>
          <p:cNvPr id="3" name="Picture 2" descr="Barrett, R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</a:t>
            </a:r>
            <a:r>
              <a:rPr lang="en-US" dirty="0" err="1"/>
              <a:t>fraser</a:t>
            </a:r>
            <a:endParaRPr lang="en-US" dirty="0"/>
          </a:p>
        </p:txBody>
      </p:sp>
      <p:pic>
        <p:nvPicPr>
          <p:cNvPr id="3" name="Picture 2" descr="Fraser, Robert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1646238"/>
            <a:ext cx="34909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3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</a:t>
            </a:r>
            <a:r>
              <a:rPr lang="en-US" dirty="0" err="1"/>
              <a:t>freel</a:t>
            </a:r>
            <a:endParaRPr lang="en-US" dirty="0"/>
          </a:p>
        </p:txBody>
      </p:sp>
      <p:pic>
        <p:nvPicPr>
          <p:cNvPr id="3" name="Picture 2" descr="Freel, Rober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1646238"/>
            <a:ext cx="35290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1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Gloria </a:t>
            </a:r>
            <a:r>
              <a:rPr lang="en-US" dirty="0" err="1"/>
              <a:t>gagne</a:t>
            </a:r>
            <a:endParaRPr lang="en-US" dirty="0"/>
          </a:p>
        </p:txBody>
      </p:sp>
      <p:pic>
        <p:nvPicPr>
          <p:cNvPr id="3" name="Picture 2" descr="Gagne, Glor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13" y="1646238"/>
            <a:ext cx="34067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8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Rita </a:t>
            </a:r>
            <a:r>
              <a:rPr lang="en-US" dirty="0" err="1"/>
              <a:t>gagnon</a:t>
            </a:r>
            <a:endParaRPr lang="en-US" dirty="0"/>
          </a:p>
        </p:txBody>
      </p:sp>
      <p:pic>
        <p:nvPicPr>
          <p:cNvPr id="3" name="Picture 2" descr="Gagnon, Rit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2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Roger a. </a:t>
            </a:r>
            <a:r>
              <a:rPr lang="en-US" dirty="0" err="1"/>
              <a:t>gagnon</a:t>
            </a:r>
            <a:endParaRPr lang="en-US" dirty="0"/>
          </a:p>
        </p:txBody>
      </p:sp>
      <p:pic>
        <p:nvPicPr>
          <p:cNvPr id="3" name="Picture 2" descr="Gagnon, Roger 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3" y="1646238"/>
            <a:ext cx="34686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2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Roger n. Gagnon</a:t>
            </a:r>
            <a:br>
              <a:rPr lang="en-US" dirty="0"/>
            </a:br>
            <a:r>
              <a:rPr lang="en-US" sz="1200" b="1" dirty="0"/>
              <a:t>august 22, 2014</a:t>
            </a:r>
          </a:p>
        </p:txBody>
      </p:sp>
      <p:pic>
        <p:nvPicPr>
          <p:cNvPr id="3" name="Picture 2" descr="Gagnon, Roger 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646238"/>
            <a:ext cx="34036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Gerald  </a:t>
            </a:r>
            <a:r>
              <a:rPr lang="en-US" dirty="0" err="1"/>
              <a:t>gaucher</a:t>
            </a:r>
            <a:br>
              <a:rPr lang="en-US" dirty="0"/>
            </a:br>
            <a:r>
              <a:rPr lang="en-US" sz="1200" b="1" dirty="0" err="1"/>
              <a:t>april</a:t>
            </a:r>
            <a:r>
              <a:rPr lang="en-US" sz="1200" b="1" dirty="0"/>
              <a:t> 2, 2001</a:t>
            </a:r>
          </a:p>
        </p:txBody>
      </p:sp>
      <p:pic>
        <p:nvPicPr>
          <p:cNvPr id="3" name="Picture 2" descr="Gaucher, Ger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82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Roger </a:t>
            </a:r>
            <a:r>
              <a:rPr lang="en-US" dirty="0" err="1"/>
              <a:t>gauthier</a:t>
            </a:r>
            <a:endParaRPr lang="en-US" dirty="0"/>
          </a:p>
        </p:txBody>
      </p:sp>
      <p:pic>
        <p:nvPicPr>
          <p:cNvPr id="3" name="Picture 2" descr="Gauthier, Roger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0" y="1646238"/>
            <a:ext cx="3289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1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 </a:t>
            </a:r>
            <a:r>
              <a:rPr lang="en-US" dirty="0" err="1"/>
              <a:t>gerow</a:t>
            </a:r>
            <a:br>
              <a:rPr lang="en-US" dirty="0"/>
            </a:br>
            <a:r>
              <a:rPr lang="en-US" sz="1200" b="1" dirty="0"/>
              <a:t>September 25, 2013</a:t>
            </a:r>
          </a:p>
        </p:txBody>
      </p:sp>
      <p:pic>
        <p:nvPicPr>
          <p:cNvPr id="3" name="Picture 2" descr="Gerow, Ge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43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4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Ronald  </a:t>
            </a:r>
            <a:r>
              <a:rPr lang="en-US" dirty="0" err="1"/>
              <a:t>girouard</a:t>
            </a:r>
            <a:br>
              <a:rPr lang="en-US" dirty="0"/>
            </a:br>
            <a:r>
              <a:rPr lang="en-US" sz="1200" b="1" dirty="0"/>
              <a:t>October 31, 2008</a:t>
            </a:r>
          </a:p>
        </p:txBody>
      </p:sp>
      <p:pic>
        <p:nvPicPr>
          <p:cNvPr id="3" name="Picture 2" descr="Giirouard, R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6400"/>
            <a:ext cx="32115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 </a:t>
            </a:r>
            <a:r>
              <a:rPr lang="en-US" dirty="0" err="1"/>
              <a:t>barron</a:t>
            </a:r>
            <a:endParaRPr lang="en-US" dirty="0"/>
          </a:p>
        </p:txBody>
      </p:sp>
      <p:pic>
        <p:nvPicPr>
          <p:cNvPr id="3" name="Picture 2" descr="Barron, Edw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1646238"/>
            <a:ext cx="33401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1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Patricia </a:t>
            </a:r>
            <a:r>
              <a:rPr lang="en-US" dirty="0" err="1"/>
              <a:t>giles</a:t>
            </a:r>
            <a:endParaRPr lang="en-US" dirty="0"/>
          </a:p>
        </p:txBody>
      </p:sp>
      <p:pic>
        <p:nvPicPr>
          <p:cNvPr id="3" name="Picture 2" descr="Giles, Patric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3" y="1646238"/>
            <a:ext cx="32781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0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</a:t>
            </a:r>
            <a:r>
              <a:rPr lang="en-US" dirty="0" err="1"/>
              <a:t>gilmartin</a:t>
            </a:r>
            <a:endParaRPr lang="en-US" dirty="0"/>
          </a:p>
        </p:txBody>
      </p:sp>
      <p:pic>
        <p:nvPicPr>
          <p:cNvPr id="3" name="Picture 2" descr="Gilmartin, Virgin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1646238"/>
            <a:ext cx="3317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7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Raymond  </a:t>
            </a:r>
            <a:r>
              <a:rPr lang="en-US" dirty="0" err="1"/>
              <a:t>gingras</a:t>
            </a:r>
            <a:endParaRPr lang="en-US" dirty="0"/>
          </a:p>
        </p:txBody>
      </p:sp>
      <p:pic>
        <p:nvPicPr>
          <p:cNvPr id="3" name="Picture 2" descr="Gingras, Raymon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63" y="1646238"/>
            <a:ext cx="31638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3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Judith </a:t>
            </a:r>
            <a:r>
              <a:rPr lang="en-US" dirty="0" err="1"/>
              <a:t>goddeau</a:t>
            </a:r>
            <a:endParaRPr lang="en-US" dirty="0"/>
          </a:p>
        </p:txBody>
      </p:sp>
      <p:pic>
        <p:nvPicPr>
          <p:cNvPr id="3" name="Picture 2" descr="Goddeau, Judi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3" y="1646238"/>
            <a:ext cx="34559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</a:t>
            </a:r>
            <a:r>
              <a:rPr lang="en-US" dirty="0" err="1"/>
              <a:t>gondek</a:t>
            </a:r>
            <a:endParaRPr lang="en-US" dirty="0"/>
          </a:p>
        </p:txBody>
      </p:sp>
      <p:pic>
        <p:nvPicPr>
          <p:cNvPr id="3" name="Picture 2" descr="Gondek, Thoma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13" y="1646238"/>
            <a:ext cx="34051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7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Frances </a:t>
            </a:r>
            <a:r>
              <a:rPr lang="en-US" dirty="0" err="1"/>
              <a:t>goodhue</a:t>
            </a:r>
            <a:endParaRPr lang="en-US" dirty="0"/>
          </a:p>
        </p:txBody>
      </p:sp>
      <p:pic>
        <p:nvPicPr>
          <p:cNvPr id="3" name="Picture 2" descr="Goodhue, Franc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25" y="1646238"/>
            <a:ext cx="34337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47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Judith </a:t>
            </a:r>
            <a:r>
              <a:rPr lang="en-US" dirty="0" err="1"/>
              <a:t>goodhue</a:t>
            </a:r>
            <a:endParaRPr lang="en-US" dirty="0"/>
          </a:p>
        </p:txBody>
      </p:sp>
      <p:pic>
        <p:nvPicPr>
          <p:cNvPr id="3" name="Picture 2" descr="Goodhue, Judi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13" y="1646238"/>
            <a:ext cx="34321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1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Susan  </a:t>
            </a:r>
            <a:r>
              <a:rPr lang="en-US" dirty="0" err="1"/>
              <a:t>goodman</a:t>
            </a:r>
            <a:br>
              <a:rPr lang="en-US" dirty="0"/>
            </a:br>
            <a:r>
              <a:rPr lang="en-US" sz="1200" b="1" dirty="0"/>
              <a:t>October 1, 1964</a:t>
            </a:r>
          </a:p>
        </p:txBody>
      </p:sp>
      <p:pic>
        <p:nvPicPr>
          <p:cNvPr id="3" name="Picture 2" descr="Goodman, Sus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63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56" y="258326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Larry </a:t>
            </a:r>
            <a:r>
              <a:rPr lang="en-US" dirty="0" err="1"/>
              <a:t>goodwin</a:t>
            </a:r>
            <a:endParaRPr lang="en-US" dirty="0"/>
          </a:p>
        </p:txBody>
      </p:sp>
      <p:pic>
        <p:nvPicPr>
          <p:cNvPr id="3" name="Picture 2" descr="Goodwin, Lar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46238"/>
            <a:ext cx="33528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6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Carolyn  Gorman</a:t>
            </a:r>
            <a:br>
              <a:rPr lang="en-US" dirty="0"/>
            </a:br>
            <a:r>
              <a:rPr lang="en-US" sz="1200" b="1" dirty="0"/>
              <a:t>November 24, 1999</a:t>
            </a:r>
          </a:p>
        </p:txBody>
      </p:sp>
      <p:pic>
        <p:nvPicPr>
          <p:cNvPr id="3" name="Picture 2" descr="Gorman, Caroly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646238"/>
            <a:ext cx="34020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0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Ronald </a:t>
            </a:r>
            <a:r>
              <a:rPr lang="en-US" dirty="0" err="1"/>
              <a:t>barron</a:t>
            </a:r>
            <a:endParaRPr lang="en-US" dirty="0"/>
          </a:p>
        </p:txBody>
      </p:sp>
      <p:pic>
        <p:nvPicPr>
          <p:cNvPr id="3" name="Picture 2" descr="Barron, R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1646238"/>
            <a:ext cx="33194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3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 Gosselin</a:t>
            </a:r>
            <a:br>
              <a:rPr lang="en-US" dirty="0"/>
            </a:br>
            <a:r>
              <a:rPr lang="en-US" sz="1200" b="1" dirty="0"/>
              <a:t>October 11, 2004</a:t>
            </a:r>
          </a:p>
        </p:txBody>
      </p:sp>
      <p:pic>
        <p:nvPicPr>
          <p:cNvPr id="3" name="Picture 2" descr="Gosselin, Pau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1646238"/>
            <a:ext cx="36385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gosselin</a:t>
            </a:r>
            <a:endParaRPr lang="en-US" dirty="0"/>
          </a:p>
        </p:txBody>
      </p:sp>
      <p:pic>
        <p:nvPicPr>
          <p:cNvPr id="3" name="Picture 2" descr="Gosselin, William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63" y="1646238"/>
            <a:ext cx="32908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1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</a:t>
            </a:r>
            <a:r>
              <a:rPr lang="en-US" dirty="0" err="1"/>
              <a:t>goyette</a:t>
            </a:r>
            <a:endParaRPr lang="en-US" dirty="0"/>
          </a:p>
        </p:txBody>
      </p:sp>
      <p:pic>
        <p:nvPicPr>
          <p:cNvPr id="3" name="Picture 2" descr="Goyette, Rober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25" y="1646238"/>
            <a:ext cx="33575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8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Donald </a:t>
            </a:r>
            <a:r>
              <a:rPr lang="en-US" dirty="0" err="1"/>
              <a:t>grandmaison</a:t>
            </a:r>
            <a:endParaRPr lang="en-US" dirty="0"/>
          </a:p>
        </p:txBody>
      </p:sp>
      <p:pic>
        <p:nvPicPr>
          <p:cNvPr id="3" name="Picture 2" descr="Grandmaison, D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1646238"/>
            <a:ext cx="34909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2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Judith </a:t>
            </a:r>
            <a:r>
              <a:rPr lang="en-US" dirty="0" err="1"/>
              <a:t>greenlaw</a:t>
            </a:r>
            <a:endParaRPr lang="en-US" dirty="0"/>
          </a:p>
        </p:txBody>
      </p:sp>
      <p:pic>
        <p:nvPicPr>
          <p:cNvPr id="3" name="Picture 2" descr="Greenlaw, Judi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82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5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Gerimantas Griauzde</a:t>
            </a:r>
            <a:br>
              <a:rPr lang="en-US" dirty="0"/>
            </a:br>
            <a:r>
              <a:rPr lang="en-US" sz="1200" b="1" dirty="0"/>
              <a:t>July 21, 2012</a:t>
            </a:r>
          </a:p>
        </p:txBody>
      </p:sp>
      <p:pic>
        <p:nvPicPr>
          <p:cNvPr id="3" name="Picture 2" descr="Griauzide, Gerimanta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1646238"/>
            <a:ext cx="35607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</a:t>
            </a:r>
            <a:r>
              <a:rPr lang="en-US" dirty="0" err="1"/>
              <a:t>grigas</a:t>
            </a:r>
            <a:endParaRPr lang="en-US" dirty="0"/>
          </a:p>
        </p:txBody>
      </p:sp>
      <p:pic>
        <p:nvPicPr>
          <p:cNvPr id="3" name="Picture 2" descr="Grigas, Charl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88" y="1646238"/>
            <a:ext cx="36798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4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</a:t>
            </a:r>
            <a:r>
              <a:rPr lang="en-US" dirty="0" err="1"/>
              <a:t>grummett</a:t>
            </a:r>
            <a:endParaRPr lang="en-US" dirty="0"/>
          </a:p>
        </p:txBody>
      </p:sp>
      <p:pic>
        <p:nvPicPr>
          <p:cNvPr id="3" name="Picture 2" descr="Grummett, Pau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1646238"/>
            <a:ext cx="32845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1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</a:t>
            </a:r>
            <a:r>
              <a:rPr lang="en-US" dirty="0" err="1"/>
              <a:t>guerette</a:t>
            </a:r>
            <a:endParaRPr lang="en-US" dirty="0"/>
          </a:p>
        </p:txBody>
      </p:sp>
      <p:pic>
        <p:nvPicPr>
          <p:cNvPr id="3" name="Picture 2" descr="Guerette, Rober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5" y="1646238"/>
            <a:ext cx="32051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1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Ralph </a:t>
            </a:r>
            <a:r>
              <a:rPr lang="en-US" dirty="0" err="1"/>
              <a:t>guilmain</a:t>
            </a:r>
            <a:endParaRPr lang="en-US" dirty="0"/>
          </a:p>
        </p:txBody>
      </p:sp>
      <p:pic>
        <p:nvPicPr>
          <p:cNvPr id="3" name="Picture 2" descr="Guilmain, Ralp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1646238"/>
            <a:ext cx="33210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8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 </a:t>
            </a:r>
            <a:r>
              <a:rPr lang="en-US" dirty="0" err="1"/>
              <a:t>barry</a:t>
            </a:r>
            <a:br>
              <a:rPr lang="en-US" dirty="0"/>
            </a:br>
            <a:r>
              <a:rPr lang="en-US" sz="1200" b="1" dirty="0"/>
              <a:t>January 28, 2002</a:t>
            </a:r>
          </a:p>
        </p:txBody>
      </p:sp>
      <p:pic>
        <p:nvPicPr>
          <p:cNvPr id="3" name="Picture 2" descr="Barry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66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Armand  </a:t>
            </a:r>
            <a:r>
              <a:rPr lang="en-US" dirty="0" err="1"/>
              <a:t>guilman</a:t>
            </a:r>
            <a:br>
              <a:rPr lang="en-US" dirty="0"/>
            </a:br>
            <a:r>
              <a:rPr lang="en-US" sz="1200" b="1" dirty="0"/>
              <a:t>march 13,1983</a:t>
            </a:r>
          </a:p>
        </p:txBody>
      </p:sp>
      <p:pic>
        <p:nvPicPr>
          <p:cNvPr id="3" name="Picture 2" descr="Guilman, Arman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8" y="1646238"/>
            <a:ext cx="34369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Ralph  </a:t>
            </a:r>
            <a:r>
              <a:rPr lang="en-US" dirty="0" err="1"/>
              <a:t>guimond</a:t>
            </a:r>
            <a:endParaRPr lang="en-US" dirty="0"/>
          </a:p>
        </p:txBody>
      </p:sp>
      <p:pic>
        <p:nvPicPr>
          <p:cNvPr id="3" name="Picture 2" descr="Guimond, Ralp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646238"/>
            <a:ext cx="34099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9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Howard hall</a:t>
            </a:r>
          </a:p>
        </p:txBody>
      </p:sp>
      <p:pic>
        <p:nvPicPr>
          <p:cNvPr id="3" name="Picture 2" descr="Hall, How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646238"/>
            <a:ext cx="33337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hall</a:t>
            </a:r>
          </a:p>
        </p:txBody>
      </p:sp>
      <p:pic>
        <p:nvPicPr>
          <p:cNvPr id="3" name="Picture 2" descr="Hall, Jam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32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8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Margery </a:t>
            </a:r>
            <a:r>
              <a:rPr lang="en-US" dirty="0" err="1"/>
              <a:t>hallam</a:t>
            </a:r>
            <a:br>
              <a:rPr lang="en-US" dirty="0"/>
            </a:br>
            <a:r>
              <a:rPr lang="en-US" sz="1200" b="1" dirty="0"/>
              <a:t>august 1, 2007</a:t>
            </a:r>
          </a:p>
        </p:txBody>
      </p:sp>
      <p:pic>
        <p:nvPicPr>
          <p:cNvPr id="3" name="Picture 2" descr="Hallam, Marjo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25" y="1646238"/>
            <a:ext cx="33829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4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  </a:t>
            </a:r>
            <a:r>
              <a:rPr lang="en-US" dirty="0" err="1"/>
              <a:t>hallisey</a:t>
            </a:r>
            <a:endParaRPr lang="en-US" dirty="0"/>
          </a:p>
        </p:txBody>
      </p:sp>
      <p:pic>
        <p:nvPicPr>
          <p:cNvPr id="3" name="Picture 2" descr="Hallisey, Denni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46238"/>
            <a:ext cx="32004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5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Barbara   Hammond</a:t>
            </a:r>
            <a:br>
              <a:rPr lang="en-US" dirty="0"/>
            </a:br>
            <a:r>
              <a:rPr lang="en-US" sz="1200" b="1" dirty="0" err="1"/>
              <a:t>june</a:t>
            </a:r>
            <a:r>
              <a:rPr lang="en-US" sz="1200" b="1" dirty="0"/>
              <a:t> 18, 1993</a:t>
            </a:r>
          </a:p>
        </p:txBody>
      </p:sp>
      <p:pic>
        <p:nvPicPr>
          <p:cNvPr id="3" name="Picture 2" descr="Hammond, Barbar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88" y="1646238"/>
            <a:ext cx="34258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Frederick </a:t>
            </a:r>
            <a:r>
              <a:rPr lang="en-US" dirty="0" err="1"/>
              <a:t>hannah</a:t>
            </a:r>
            <a:endParaRPr lang="en-US" dirty="0"/>
          </a:p>
        </p:txBody>
      </p:sp>
      <p:pic>
        <p:nvPicPr>
          <p:cNvPr id="3" name="Picture 2" descr="Hannah, Frederick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1646238"/>
            <a:ext cx="33162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6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Glenda </a:t>
            </a:r>
            <a:r>
              <a:rPr lang="en-US" dirty="0" err="1"/>
              <a:t>hayes</a:t>
            </a:r>
            <a:endParaRPr lang="en-US" dirty="0"/>
          </a:p>
        </p:txBody>
      </p:sp>
      <p:pic>
        <p:nvPicPr>
          <p:cNvPr id="3" name="Picture 2" descr="Hayes, Glend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1646238"/>
            <a:ext cx="3317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0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Marion </a:t>
            </a:r>
            <a:r>
              <a:rPr lang="en-US" dirty="0" err="1"/>
              <a:t>hayward</a:t>
            </a:r>
            <a:endParaRPr lang="en-US" dirty="0"/>
          </a:p>
        </p:txBody>
      </p:sp>
      <p:pic>
        <p:nvPicPr>
          <p:cNvPr id="3" name="Picture 2" descr="Hayward, Mario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646238"/>
            <a:ext cx="34671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4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Candace</a:t>
            </a:r>
            <a:r>
              <a:rPr lang="en-US" baseline="0" dirty="0"/>
              <a:t> bates</a:t>
            </a:r>
            <a:endParaRPr lang="en-US" dirty="0"/>
          </a:p>
        </p:txBody>
      </p:sp>
      <p:pic>
        <p:nvPicPr>
          <p:cNvPr id="3" name="Picture 2" descr="Bates, Candac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1646238"/>
            <a:ext cx="33940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2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Ellen </a:t>
            </a:r>
            <a:r>
              <a:rPr lang="en-US" dirty="0" err="1"/>
              <a:t>hegarty</a:t>
            </a:r>
            <a:endParaRPr lang="en-US" dirty="0"/>
          </a:p>
        </p:txBody>
      </p:sp>
      <p:pic>
        <p:nvPicPr>
          <p:cNvPr id="3" name="Picture 2" descr="Hegarty, Elle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63" y="1646238"/>
            <a:ext cx="33670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60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Donald </a:t>
            </a:r>
            <a:r>
              <a:rPr lang="en-US" dirty="0" err="1"/>
              <a:t>heizer</a:t>
            </a:r>
            <a:endParaRPr lang="en-US" dirty="0"/>
          </a:p>
        </p:txBody>
      </p:sp>
      <p:pic>
        <p:nvPicPr>
          <p:cNvPr id="3" name="Picture 2" descr="Heizer, D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5" y="1646238"/>
            <a:ext cx="34607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5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Roland </a:t>
            </a:r>
            <a:r>
              <a:rPr lang="en-US" dirty="0" err="1"/>
              <a:t>henderson</a:t>
            </a:r>
            <a:endParaRPr lang="en-US" dirty="0"/>
          </a:p>
        </p:txBody>
      </p:sp>
      <p:pic>
        <p:nvPicPr>
          <p:cNvPr id="3" name="Picture 2" descr="Henderson, Rolan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88" y="1646238"/>
            <a:ext cx="35004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4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Lloyd hill</a:t>
            </a:r>
            <a:br>
              <a:rPr lang="en-US" dirty="0"/>
            </a:br>
            <a:r>
              <a:rPr lang="en-US" sz="1200" b="1" dirty="0"/>
              <a:t>October 12, 2012</a:t>
            </a:r>
          </a:p>
        </p:txBody>
      </p:sp>
      <p:pic>
        <p:nvPicPr>
          <p:cNvPr id="3" name="Picture 2" descr="Hill, Lloy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1646238"/>
            <a:ext cx="35306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6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Donald </a:t>
            </a:r>
            <a:r>
              <a:rPr lang="en-US" dirty="0" err="1"/>
              <a:t>hogan</a:t>
            </a:r>
            <a:endParaRPr lang="en-US" dirty="0"/>
          </a:p>
        </p:txBody>
      </p:sp>
      <p:pic>
        <p:nvPicPr>
          <p:cNvPr id="3" name="Picture 2" descr="Hogan, Don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646238"/>
            <a:ext cx="3592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2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Roland  Holbrook</a:t>
            </a:r>
            <a:br>
              <a:rPr lang="en-US" dirty="0"/>
            </a:br>
            <a:r>
              <a:rPr lang="en-US" sz="1200" b="1" dirty="0" err="1"/>
              <a:t>june</a:t>
            </a:r>
            <a:r>
              <a:rPr lang="en-US" sz="1200" b="1" dirty="0"/>
              <a:t> 24, 2005</a:t>
            </a:r>
          </a:p>
        </p:txBody>
      </p:sp>
      <p:pic>
        <p:nvPicPr>
          <p:cNvPr id="3" name="Picture 2" descr="Holbrook, Rolan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8" y="1646238"/>
            <a:ext cx="35766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</a:t>
            </a:r>
            <a:r>
              <a:rPr lang="en-US" dirty="0" err="1"/>
              <a:t>holden</a:t>
            </a:r>
            <a:endParaRPr lang="en-US" dirty="0"/>
          </a:p>
        </p:txBody>
      </p:sp>
      <p:pic>
        <p:nvPicPr>
          <p:cNvPr id="3" name="Picture 2" descr="Holden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5" y="1646238"/>
            <a:ext cx="34988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9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Phyllis </a:t>
            </a:r>
            <a:r>
              <a:rPr lang="en-US" dirty="0" err="1"/>
              <a:t>holden</a:t>
            </a:r>
            <a:endParaRPr lang="en-US" dirty="0"/>
          </a:p>
        </p:txBody>
      </p:sp>
      <p:pic>
        <p:nvPicPr>
          <p:cNvPr id="3" name="Picture 2" descr="Holden, Phylli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88" y="1646238"/>
            <a:ext cx="32718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7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holt</a:t>
            </a:r>
          </a:p>
        </p:txBody>
      </p:sp>
      <p:pic>
        <p:nvPicPr>
          <p:cNvPr id="3" name="Picture 2" descr="Holt, Rich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1646238"/>
            <a:ext cx="35845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1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Joanne  </a:t>
            </a:r>
            <a:r>
              <a:rPr lang="en-US" dirty="0" err="1"/>
              <a:t>homoleski</a:t>
            </a:r>
            <a:endParaRPr lang="en-US" dirty="0"/>
          </a:p>
        </p:txBody>
      </p:sp>
      <p:pic>
        <p:nvPicPr>
          <p:cNvPr id="3" name="Picture 2" descr="Homoleski, Joan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1646238"/>
            <a:ext cx="33924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Beverlee</a:t>
            </a:r>
            <a:r>
              <a:rPr lang="en-US" dirty="0"/>
              <a:t> </a:t>
            </a:r>
            <a:r>
              <a:rPr lang="en-US" dirty="0" err="1"/>
              <a:t>baxter</a:t>
            </a:r>
            <a:endParaRPr lang="en-US" dirty="0"/>
          </a:p>
        </p:txBody>
      </p:sp>
      <p:pic>
        <p:nvPicPr>
          <p:cNvPr id="3" name="Picture 2" descr="Baxter, Beverle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47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4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Joanne  </a:t>
            </a:r>
            <a:r>
              <a:rPr lang="en-US" dirty="0" err="1"/>
              <a:t>houde</a:t>
            </a:r>
            <a:endParaRPr lang="en-US" dirty="0"/>
          </a:p>
        </p:txBody>
      </p:sp>
      <p:pic>
        <p:nvPicPr>
          <p:cNvPr id="3" name="Picture 2" descr="Houde, Joan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46238"/>
            <a:ext cx="3241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3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 </a:t>
            </a:r>
            <a:r>
              <a:rPr lang="en-US" dirty="0" err="1"/>
              <a:t>howe</a:t>
            </a:r>
            <a:endParaRPr lang="en-US" dirty="0"/>
          </a:p>
        </p:txBody>
      </p:sp>
      <p:pic>
        <p:nvPicPr>
          <p:cNvPr id="3" name="Picture 2" descr="Howe, Thoma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1646238"/>
            <a:ext cx="35242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Nancy  </a:t>
            </a:r>
            <a:r>
              <a:rPr lang="en-US" dirty="0" err="1"/>
              <a:t>huk</a:t>
            </a:r>
            <a:endParaRPr lang="en-US" dirty="0"/>
          </a:p>
        </p:txBody>
      </p:sp>
      <p:pic>
        <p:nvPicPr>
          <p:cNvPr id="3" name="Picture 2" descr="Huk, Nanc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4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7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Margaret  </a:t>
            </a:r>
            <a:r>
              <a:rPr lang="en-US" dirty="0" err="1"/>
              <a:t>hurley</a:t>
            </a:r>
            <a:br>
              <a:rPr lang="en-US" dirty="0"/>
            </a:br>
            <a:r>
              <a:rPr lang="en-US" sz="1200" b="1" dirty="0"/>
              <a:t>march 14, 1972</a:t>
            </a:r>
          </a:p>
        </p:txBody>
      </p:sp>
      <p:pic>
        <p:nvPicPr>
          <p:cNvPr id="3" name="Picture 2" descr="Hurley, Margare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5" y="1646238"/>
            <a:ext cx="34591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Leanne </a:t>
            </a:r>
            <a:r>
              <a:rPr lang="en-US" dirty="0" err="1"/>
              <a:t>hutchins</a:t>
            </a:r>
            <a:endParaRPr lang="en-US" dirty="0"/>
          </a:p>
        </p:txBody>
      </p:sp>
      <p:pic>
        <p:nvPicPr>
          <p:cNvPr id="3" name="Picture 2" descr="Hutchins, Lean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8" y="1646238"/>
            <a:ext cx="34369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3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Marielena</a:t>
            </a:r>
            <a:r>
              <a:rPr lang="en-US" dirty="0"/>
              <a:t> </a:t>
            </a:r>
            <a:r>
              <a:rPr lang="en-US" dirty="0" err="1"/>
              <a:t>jacoppi</a:t>
            </a:r>
            <a:endParaRPr lang="en-US" dirty="0"/>
          </a:p>
        </p:txBody>
      </p:sp>
      <p:pic>
        <p:nvPicPr>
          <p:cNvPr id="3" name="Picture 2" descr="Jacoppi, Marielen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66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8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Sandra </a:t>
            </a:r>
            <a:r>
              <a:rPr lang="en-US" dirty="0" err="1"/>
              <a:t>jacques</a:t>
            </a:r>
            <a:endParaRPr lang="en-US" dirty="0"/>
          </a:p>
        </p:txBody>
      </p:sp>
      <p:pic>
        <p:nvPicPr>
          <p:cNvPr id="3" name="Picture 2" descr="Jacques, Sandr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38" y="1646238"/>
            <a:ext cx="3386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4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Susan </a:t>
            </a:r>
            <a:r>
              <a:rPr lang="en-US" dirty="0" err="1"/>
              <a:t>jessop</a:t>
            </a:r>
            <a:endParaRPr lang="en-US" dirty="0"/>
          </a:p>
        </p:txBody>
      </p:sp>
      <p:pic>
        <p:nvPicPr>
          <p:cNvPr id="3" name="Picture 2" descr="Jessop, Sus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25" y="1646238"/>
            <a:ext cx="36131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9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johnston</a:t>
            </a:r>
            <a:endParaRPr lang="en-US" dirty="0"/>
          </a:p>
        </p:txBody>
      </p:sp>
      <p:pic>
        <p:nvPicPr>
          <p:cNvPr id="3" name="Picture 2" descr="Johnston, Jam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5" y="1646238"/>
            <a:ext cx="36496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4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Lynne </a:t>
            </a:r>
            <a:r>
              <a:rPr lang="en-US" dirty="0" err="1"/>
              <a:t>jozitis</a:t>
            </a:r>
            <a:endParaRPr lang="en-US" dirty="0"/>
          </a:p>
        </p:txBody>
      </p:sp>
      <p:pic>
        <p:nvPicPr>
          <p:cNvPr id="3" name="Picture 2" descr="Jozitis, Lyn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47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7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Candace</a:t>
            </a:r>
            <a:r>
              <a:rPr lang="en-US" baseline="0" dirty="0"/>
              <a:t> beach</a:t>
            </a:r>
            <a:endParaRPr lang="en-US" dirty="0"/>
          </a:p>
        </p:txBody>
      </p:sp>
      <p:pic>
        <p:nvPicPr>
          <p:cNvPr id="3" name="Picture 2" descr="Beach, Candac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38" y="1646238"/>
            <a:ext cx="3386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8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Polly </a:t>
            </a:r>
            <a:r>
              <a:rPr lang="en-US" dirty="0" err="1"/>
              <a:t>juknievich</a:t>
            </a:r>
            <a:endParaRPr lang="en-US" dirty="0"/>
          </a:p>
        </p:txBody>
      </p:sp>
      <p:pic>
        <p:nvPicPr>
          <p:cNvPr id="3" name="Picture 2" descr="Juknievich, Poll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1646238"/>
            <a:ext cx="3543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0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 </a:t>
            </a:r>
            <a:r>
              <a:rPr lang="en-US" dirty="0" err="1"/>
              <a:t>juonis</a:t>
            </a:r>
            <a:endParaRPr lang="en-US" dirty="0"/>
          </a:p>
        </p:txBody>
      </p:sp>
      <p:pic>
        <p:nvPicPr>
          <p:cNvPr id="3" name="Picture 2" descr="Juonis, Denni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1646238"/>
            <a:ext cx="34909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7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Douglas </a:t>
            </a:r>
            <a:r>
              <a:rPr lang="en-US" dirty="0" err="1"/>
              <a:t>juonis</a:t>
            </a:r>
            <a:endParaRPr lang="en-US" dirty="0"/>
          </a:p>
        </p:txBody>
      </p:sp>
      <p:pic>
        <p:nvPicPr>
          <p:cNvPr id="3" name="Picture 2" descr="Juonis, Dougla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3" y="1646238"/>
            <a:ext cx="35067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4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Kenneth  </a:t>
            </a:r>
            <a:r>
              <a:rPr lang="en-US" dirty="0" err="1"/>
              <a:t>kane</a:t>
            </a:r>
            <a:br>
              <a:rPr lang="en-US" dirty="0"/>
            </a:br>
            <a:r>
              <a:rPr lang="en-US" sz="1200" b="1" dirty="0"/>
              <a:t>march 15, 2006</a:t>
            </a:r>
          </a:p>
        </p:txBody>
      </p:sp>
      <p:pic>
        <p:nvPicPr>
          <p:cNvPr id="3" name="Picture 2" descr="Kane, Kenne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8" y="1646238"/>
            <a:ext cx="35766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6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</a:t>
            </a:r>
            <a:r>
              <a:rPr lang="en-US" dirty="0" err="1"/>
              <a:t>katsohis</a:t>
            </a:r>
            <a:endParaRPr lang="en-US" dirty="0"/>
          </a:p>
        </p:txBody>
      </p:sp>
      <p:pic>
        <p:nvPicPr>
          <p:cNvPr id="3" name="Picture 2" descr="Katsohi, Charl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5" y="1646238"/>
            <a:ext cx="32321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6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Nancy  </a:t>
            </a:r>
            <a:r>
              <a:rPr lang="en-US" dirty="0" err="1"/>
              <a:t>kennedy</a:t>
            </a:r>
            <a:br>
              <a:rPr lang="en-US" dirty="0"/>
            </a:br>
            <a:r>
              <a:rPr lang="en-US" sz="1200" b="1" dirty="0" err="1"/>
              <a:t>feburary</a:t>
            </a:r>
            <a:r>
              <a:rPr lang="en-US" sz="1200" b="1" dirty="0"/>
              <a:t> 20, 2008</a:t>
            </a:r>
          </a:p>
        </p:txBody>
      </p:sp>
      <p:pic>
        <p:nvPicPr>
          <p:cNvPr id="3" name="Picture 2" descr="Kennedy, Nanc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1646238"/>
            <a:ext cx="33639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Sherry  </a:t>
            </a:r>
            <a:r>
              <a:rPr lang="en-US" dirty="0" err="1"/>
              <a:t>kizik</a:t>
            </a:r>
            <a:endParaRPr lang="en-US" dirty="0"/>
          </a:p>
        </p:txBody>
      </p:sp>
      <p:pic>
        <p:nvPicPr>
          <p:cNvPr id="3" name="Picture 2" descr="Kizik, Shirle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1646238"/>
            <a:ext cx="35226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0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Shirley  </a:t>
            </a:r>
            <a:r>
              <a:rPr lang="en-US" dirty="0" err="1"/>
              <a:t>knudsen</a:t>
            </a:r>
            <a:endParaRPr lang="en-US" dirty="0"/>
          </a:p>
        </p:txBody>
      </p:sp>
      <p:pic>
        <p:nvPicPr>
          <p:cNvPr id="3" name="Picture 2" descr="Knudsen, Shirle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3" y="1646238"/>
            <a:ext cx="34686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6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Elizabeth  </a:t>
            </a:r>
            <a:r>
              <a:rPr lang="en-US" dirty="0" err="1"/>
              <a:t>kopka</a:t>
            </a:r>
            <a:endParaRPr lang="en-US" dirty="0"/>
          </a:p>
        </p:txBody>
      </p:sp>
      <p:pic>
        <p:nvPicPr>
          <p:cNvPr id="3" name="Picture 2" descr="Kopka, Elizabe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43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6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kopka</a:t>
            </a:r>
            <a:endParaRPr lang="en-US" dirty="0"/>
          </a:p>
        </p:txBody>
      </p:sp>
      <p:pic>
        <p:nvPicPr>
          <p:cNvPr id="3" name="Picture 2" descr="Kopka, William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8" y="1646238"/>
            <a:ext cx="31845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6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Harold </a:t>
            </a:r>
            <a:r>
              <a:rPr lang="en-US" dirty="0" err="1"/>
              <a:t>beaubien</a:t>
            </a:r>
            <a:endParaRPr lang="en-US" dirty="0"/>
          </a:p>
        </p:txBody>
      </p:sp>
      <p:pic>
        <p:nvPicPr>
          <p:cNvPr id="3" name="Picture 2" descr="Beaubien, Haro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88" y="1646238"/>
            <a:ext cx="32480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0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 </a:t>
            </a:r>
            <a:r>
              <a:rPr lang="en-US" dirty="0" err="1"/>
              <a:t>krueger</a:t>
            </a:r>
            <a:endParaRPr lang="en-US" dirty="0"/>
          </a:p>
        </p:txBody>
      </p:sp>
      <p:pic>
        <p:nvPicPr>
          <p:cNvPr id="3" name="Picture 2" descr="Krueger, Davi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3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Cynthia  </a:t>
            </a:r>
            <a:r>
              <a:rPr lang="en-US" dirty="0" err="1"/>
              <a:t>kyriax</a:t>
            </a:r>
            <a:endParaRPr lang="en-US" dirty="0"/>
          </a:p>
        </p:txBody>
      </p:sp>
      <p:pic>
        <p:nvPicPr>
          <p:cNvPr id="3" name="Picture 2" descr="Kyriax, Cynth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646238"/>
            <a:ext cx="34544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43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Robert  </a:t>
            </a:r>
            <a:r>
              <a:rPr lang="en-US" dirty="0" err="1"/>
              <a:t>labednick</a:t>
            </a:r>
            <a:br>
              <a:rPr lang="en-US" dirty="0"/>
            </a:br>
            <a:r>
              <a:rPr lang="en-US" sz="1200" b="1" dirty="0"/>
              <a:t>October 4, 2016</a:t>
            </a:r>
          </a:p>
        </p:txBody>
      </p:sp>
      <p:pic>
        <p:nvPicPr>
          <p:cNvPr id="3" name="Picture 2" descr="Labednick, Robert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3" y="1646238"/>
            <a:ext cx="3544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8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 </a:t>
            </a:r>
            <a:r>
              <a:rPr lang="en-US" dirty="0" err="1"/>
              <a:t>laflamme</a:t>
            </a:r>
            <a:endParaRPr lang="en-US" dirty="0"/>
          </a:p>
        </p:txBody>
      </p:sp>
      <p:pic>
        <p:nvPicPr>
          <p:cNvPr id="3" name="Picture 2" descr="Laflamme, Jack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1646238"/>
            <a:ext cx="37068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6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Marilyn  </a:t>
            </a:r>
            <a:r>
              <a:rPr lang="en-US" dirty="0" err="1"/>
              <a:t>laflamme</a:t>
            </a:r>
            <a:endParaRPr lang="en-US" dirty="0"/>
          </a:p>
        </p:txBody>
      </p:sp>
      <p:pic>
        <p:nvPicPr>
          <p:cNvPr id="3" name="Picture 2" descr="Laflamme, Marily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3" y="1646238"/>
            <a:ext cx="35210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Lucien </a:t>
            </a:r>
            <a:r>
              <a:rPr lang="en-US" dirty="0" err="1"/>
              <a:t>lafrance</a:t>
            </a:r>
            <a:endParaRPr lang="en-US" dirty="0"/>
          </a:p>
        </p:txBody>
      </p:sp>
      <p:pic>
        <p:nvPicPr>
          <p:cNvPr id="3" name="Picture 2" descr="Lafrance, Lucie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646238"/>
            <a:ext cx="3592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1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Leon  </a:t>
            </a:r>
            <a:r>
              <a:rPr lang="en-US" dirty="0" err="1"/>
              <a:t>lagasse</a:t>
            </a:r>
            <a:br>
              <a:rPr lang="en-US" dirty="0"/>
            </a:br>
            <a:r>
              <a:rPr lang="en-US" sz="1200" b="1" dirty="0"/>
              <a:t>November 9, 1983</a:t>
            </a:r>
          </a:p>
        </p:txBody>
      </p:sp>
      <p:pic>
        <p:nvPicPr>
          <p:cNvPr id="3" name="Picture 2" descr="Lagasse, Leo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5" y="1646238"/>
            <a:ext cx="34972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Arthur  </a:t>
            </a:r>
            <a:r>
              <a:rPr lang="en-US" dirty="0" err="1"/>
              <a:t>lagios</a:t>
            </a:r>
            <a:endParaRPr lang="en-US" dirty="0"/>
          </a:p>
        </p:txBody>
      </p:sp>
      <p:pic>
        <p:nvPicPr>
          <p:cNvPr id="3" name="Picture 2" descr="Lagios, Arthur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88" y="1646238"/>
            <a:ext cx="35004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Patricia  </a:t>
            </a:r>
            <a:r>
              <a:rPr lang="en-US" dirty="0" err="1"/>
              <a:t>laliberte</a:t>
            </a:r>
            <a:endParaRPr lang="en-US" dirty="0"/>
          </a:p>
        </p:txBody>
      </p:sp>
      <p:pic>
        <p:nvPicPr>
          <p:cNvPr id="3" name="Picture 2" descr="Laliberte, Patrici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646238"/>
            <a:ext cx="33988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0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Diane  lambert</a:t>
            </a:r>
          </a:p>
        </p:txBody>
      </p:sp>
      <p:pic>
        <p:nvPicPr>
          <p:cNvPr id="3" name="Picture 2" descr="Lambert, Dia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8" y="1646238"/>
            <a:ext cx="33623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4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Douglas</a:t>
            </a:r>
            <a:r>
              <a:rPr lang="en-US" baseline="0" dirty="0"/>
              <a:t> </a:t>
            </a:r>
            <a:r>
              <a:rPr lang="en-US" baseline="0" dirty="0" err="1"/>
              <a:t>adams</a:t>
            </a:r>
            <a:br>
              <a:rPr lang="en-US" baseline="0" dirty="0"/>
            </a:br>
            <a:r>
              <a:rPr lang="en-US" sz="1200" dirty="0"/>
              <a:t>May 3, 2016</a:t>
            </a:r>
          </a:p>
        </p:txBody>
      </p:sp>
      <p:pic>
        <p:nvPicPr>
          <p:cNvPr id="3" name="Picture 2" descr="Adams, Dougla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8" y="1646238"/>
            <a:ext cx="34369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Rodney </a:t>
            </a:r>
            <a:r>
              <a:rPr lang="en-US" dirty="0" err="1"/>
              <a:t>bechard</a:t>
            </a:r>
            <a:endParaRPr lang="en-US" dirty="0"/>
          </a:p>
        </p:txBody>
      </p:sp>
      <p:pic>
        <p:nvPicPr>
          <p:cNvPr id="3" name="Picture 2" descr="Bechard, Rodne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46238"/>
            <a:ext cx="3241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7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 </a:t>
            </a:r>
            <a:r>
              <a:rPr lang="en-US" dirty="0" err="1"/>
              <a:t>landry</a:t>
            </a:r>
            <a:endParaRPr lang="en-US" dirty="0"/>
          </a:p>
        </p:txBody>
      </p:sp>
      <p:pic>
        <p:nvPicPr>
          <p:cNvPr id="3" name="Picture 2" descr="Landry, Pau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38" y="1646238"/>
            <a:ext cx="3640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2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Roger  </a:t>
            </a:r>
            <a:r>
              <a:rPr lang="en-US" dirty="0" err="1"/>
              <a:t>landry</a:t>
            </a:r>
            <a:endParaRPr lang="en-US" dirty="0"/>
          </a:p>
        </p:txBody>
      </p:sp>
      <p:pic>
        <p:nvPicPr>
          <p:cNvPr id="3" name="Picture 2" descr="Landry, Roger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1646238"/>
            <a:ext cx="33210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5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   </a:t>
            </a:r>
            <a:r>
              <a:rPr lang="en-US" dirty="0" err="1"/>
              <a:t>lasalle</a:t>
            </a:r>
            <a:endParaRPr lang="en-US" dirty="0"/>
          </a:p>
        </p:txBody>
      </p:sp>
      <p:pic>
        <p:nvPicPr>
          <p:cNvPr id="3" name="Picture 2" descr="Lasalle, Joa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1646238"/>
            <a:ext cx="35242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2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Merilyn</a:t>
            </a:r>
            <a:r>
              <a:rPr lang="en-US" dirty="0"/>
              <a:t>  </a:t>
            </a:r>
            <a:r>
              <a:rPr lang="en-US" dirty="0" err="1"/>
              <a:t>latour</a:t>
            </a:r>
            <a:endParaRPr lang="en-US" dirty="0"/>
          </a:p>
        </p:txBody>
      </p:sp>
      <p:pic>
        <p:nvPicPr>
          <p:cNvPr id="3" name="Picture 2" descr="LaTour, Merily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646238"/>
            <a:ext cx="34083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0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Paula  Leavitt</a:t>
            </a:r>
            <a:br>
              <a:rPr lang="en-US" dirty="0"/>
            </a:br>
            <a:r>
              <a:rPr lang="en-US" dirty="0"/>
              <a:t>?</a:t>
            </a:r>
          </a:p>
        </p:txBody>
      </p:sp>
      <p:pic>
        <p:nvPicPr>
          <p:cNvPr id="3" name="Picture 2" descr="Leavitt, Paul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646238"/>
            <a:ext cx="35925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5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Gloria </a:t>
            </a:r>
            <a:r>
              <a:rPr lang="en-US" dirty="0" err="1"/>
              <a:t>lebrun</a:t>
            </a:r>
            <a:endParaRPr lang="en-US" dirty="0"/>
          </a:p>
        </p:txBody>
      </p:sp>
      <p:pic>
        <p:nvPicPr>
          <p:cNvPr id="3" name="Picture 2" descr="Lebrun, Glori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3" y="1646238"/>
            <a:ext cx="35448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8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Shirley ledger</a:t>
            </a:r>
          </a:p>
        </p:txBody>
      </p:sp>
      <p:pic>
        <p:nvPicPr>
          <p:cNvPr id="3" name="Picture 2" descr="Ledger, Shirle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8" y="1646238"/>
            <a:ext cx="36671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Charles  lee</a:t>
            </a:r>
            <a:br>
              <a:rPr lang="en-US" dirty="0"/>
            </a:br>
            <a:r>
              <a:rPr lang="en-US" sz="1200" b="1" dirty="0"/>
              <a:t>November 2, 1989</a:t>
            </a:r>
          </a:p>
        </p:txBody>
      </p:sp>
      <p:pic>
        <p:nvPicPr>
          <p:cNvPr id="3" name="Picture 2" descr="Lee, Charle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646238"/>
            <a:ext cx="35877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Claire </a:t>
            </a:r>
            <a:r>
              <a:rPr lang="en-US" dirty="0" err="1"/>
              <a:t>lemay</a:t>
            </a:r>
            <a:br>
              <a:rPr lang="en-US" dirty="0"/>
            </a:br>
            <a:r>
              <a:rPr lang="en-US" sz="1200" b="1" dirty="0"/>
              <a:t>may 3, 2012</a:t>
            </a:r>
          </a:p>
        </p:txBody>
      </p:sp>
      <p:pic>
        <p:nvPicPr>
          <p:cNvPr id="3" name="Picture 2" descr="Lemay, Clair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3" y="1646238"/>
            <a:ext cx="33813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Roland  </a:t>
            </a:r>
            <a:r>
              <a:rPr lang="en-US" dirty="0" err="1"/>
              <a:t>lemery</a:t>
            </a:r>
            <a:endParaRPr lang="en-US" dirty="0"/>
          </a:p>
        </p:txBody>
      </p:sp>
      <p:pic>
        <p:nvPicPr>
          <p:cNvPr id="3" name="Picture 2" descr="Lemery, Rolan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3" y="1646238"/>
            <a:ext cx="34686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6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Romeo </a:t>
            </a:r>
            <a:r>
              <a:rPr lang="en-US" dirty="0" err="1"/>
              <a:t>bedard</a:t>
            </a:r>
            <a:endParaRPr lang="en-US" dirty="0"/>
          </a:p>
        </p:txBody>
      </p:sp>
      <p:pic>
        <p:nvPicPr>
          <p:cNvPr id="3" name="Picture 2" descr="Bedard, Romeo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46238"/>
            <a:ext cx="32766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6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Roger le sage</a:t>
            </a:r>
          </a:p>
        </p:txBody>
      </p:sp>
      <p:pic>
        <p:nvPicPr>
          <p:cNvPr id="3" name="Picture 2" descr="LeSage, Roger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5" y="1646238"/>
            <a:ext cx="34226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Ronald  </a:t>
            </a:r>
            <a:r>
              <a:rPr lang="en-US" dirty="0" err="1"/>
              <a:t>letendre</a:t>
            </a:r>
            <a:br>
              <a:rPr lang="en-US" dirty="0"/>
            </a:br>
            <a:r>
              <a:rPr lang="en-US" sz="1200" b="1" dirty="0" err="1"/>
              <a:t>june</a:t>
            </a:r>
            <a:r>
              <a:rPr lang="en-US" sz="1200" b="1" dirty="0"/>
              <a:t> 17, 1984</a:t>
            </a:r>
          </a:p>
        </p:txBody>
      </p:sp>
      <p:pic>
        <p:nvPicPr>
          <p:cNvPr id="3" name="Picture 2" descr="Letendre, Ron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3" y="1646238"/>
            <a:ext cx="35067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3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Beverly  </a:t>
            </a:r>
            <a:r>
              <a:rPr lang="en-US" dirty="0" err="1"/>
              <a:t>lethebridge</a:t>
            </a:r>
            <a:endParaRPr lang="en-US" dirty="0"/>
          </a:p>
        </p:txBody>
      </p:sp>
      <p:pic>
        <p:nvPicPr>
          <p:cNvPr id="3" name="Picture 2" descr="Lethebridge, Beverl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3" y="1646238"/>
            <a:ext cx="35448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Gerard   </a:t>
            </a:r>
            <a:r>
              <a:rPr lang="en-US" dirty="0" err="1"/>
              <a:t>levesque</a:t>
            </a:r>
            <a:endParaRPr lang="en-US" dirty="0"/>
          </a:p>
        </p:txBody>
      </p:sp>
      <p:pic>
        <p:nvPicPr>
          <p:cNvPr id="3" name="Picture 2" descr="Levesque, Ger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5" y="1646238"/>
            <a:ext cx="34591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1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Madeleine   </a:t>
            </a:r>
            <a:r>
              <a:rPr lang="en-US" dirty="0" err="1"/>
              <a:t>levesque</a:t>
            </a:r>
            <a:endParaRPr lang="en-US" dirty="0"/>
          </a:p>
        </p:txBody>
      </p:sp>
      <p:pic>
        <p:nvPicPr>
          <p:cNvPr id="3" name="Picture 2" descr="Levesque, Madelei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5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Madeline  </a:t>
            </a:r>
            <a:r>
              <a:rPr lang="en-US" dirty="0" err="1"/>
              <a:t>levesque</a:t>
            </a:r>
            <a:endParaRPr lang="en-US" dirty="0"/>
          </a:p>
        </p:txBody>
      </p:sp>
      <p:pic>
        <p:nvPicPr>
          <p:cNvPr id="3" name="Picture 2" descr="Levesque, Madeli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646238"/>
            <a:ext cx="3592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0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Dana  (</a:t>
            </a:r>
            <a:r>
              <a:rPr lang="en-US" dirty="0" err="1"/>
              <a:t>dan</a:t>
            </a:r>
            <a:r>
              <a:rPr lang="en-US" dirty="0"/>
              <a:t>) </a:t>
            </a:r>
            <a:r>
              <a:rPr lang="en-US" dirty="0" err="1"/>
              <a:t>libby</a:t>
            </a:r>
            <a:endParaRPr lang="en-US" dirty="0"/>
          </a:p>
        </p:txBody>
      </p:sp>
      <p:pic>
        <p:nvPicPr>
          <p:cNvPr id="3" name="Picture 2" descr="Libby, D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8" y="1646238"/>
            <a:ext cx="35385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1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  </a:t>
            </a:r>
            <a:r>
              <a:rPr lang="en-US" dirty="0" err="1"/>
              <a:t>livingston</a:t>
            </a:r>
            <a:endParaRPr lang="en-US" dirty="0"/>
          </a:p>
        </p:txBody>
      </p:sp>
      <p:pic>
        <p:nvPicPr>
          <p:cNvPr id="3" name="Picture 2" descr="Livingston, Joh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1646238"/>
            <a:ext cx="35607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9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</a:t>
            </a:r>
            <a:r>
              <a:rPr lang="en-US" dirty="0" err="1"/>
              <a:t>lucier</a:t>
            </a:r>
            <a:endParaRPr lang="en-US" dirty="0"/>
          </a:p>
        </p:txBody>
      </p:sp>
      <p:pic>
        <p:nvPicPr>
          <p:cNvPr id="3" name="Picture 2" descr="Lucier, Robert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646238"/>
            <a:ext cx="36814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3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Anita </a:t>
            </a:r>
            <a:r>
              <a:rPr lang="en-US" dirty="0" err="1"/>
              <a:t>lyon</a:t>
            </a:r>
            <a:endParaRPr lang="en-US" dirty="0"/>
          </a:p>
        </p:txBody>
      </p:sp>
      <p:pic>
        <p:nvPicPr>
          <p:cNvPr id="3" name="Picture 2" descr="Lyon, Anit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8" y="1646238"/>
            <a:ext cx="3513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8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 </a:t>
            </a:r>
            <a:r>
              <a:rPr lang="en-US" dirty="0" err="1"/>
              <a:t>belanger</a:t>
            </a:r>
            <a:endParaRPr lang="en-US" dirty="0"/>
          </a:p>
        </p:txBody>
      </p:sp>
      <p:pic>
        <p:nvPicPr>
          <p:cNvPr id="3" name="Picture 2" descr="Belanger, Fre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43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4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Deborah  </a:t>
            </a:r>
            <a:r>
              <a:rPr lang="en-US" dirty="0" err="1"/>
              <a:t>macdonald</a:t>
            </a:r>
            <a:endParaRPr lang="en-US" dirty="0"/>
          </a:p>
        </p:txBody>
      </p:sp>
      <p:pic>
        <p:nvPicPr>
          <p:cNvPr id="3" name="Picture 2" descr="Macdonald, Debora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8" y="1646238"/>
            <a:ext cx="35766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1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Mary  </a:t>
            </a:r>
            <a:r>
              <a:rPr lang="en-US" dirty="0" err="1"/>
              <a:t>mackay</a:t>
            </a:r>
            <a:br>
              <a:rPr lang="en-US" dirty="0"/>
            </a:br>
            <a:r>
              <a:rPr lang="en-US" sz="1200" b="1" dirty="0" err="1"/>
              <a:t>february</a:t>
            </a:r>
            <a:r>
              <a:rPr lang="en-US" sz="1200" b="1" dirty="0"/>
              <a:t> 4, 2007</a:t>
            </a:r>
          </a:p>
        </p:txBody>
      </p:sp>
      <p:pic>
        <p:nvPicPr>
          <p:cNvPr id="3" name="Picture 2" descr="Mackay, Ma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3" y="1646238"/>
            <a:ext cx="3544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9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Ralph  Macomber</a:t>
            </a:r>
            <a:br>
              <a:rPr lang="en-US" dirty="0"/>
            </a:br>
            <a:r>
              <a:rPr lang="en-US" sz="1200" b="1" dirty="0" err="1"/>
              <a:t>june</a:t>
            </a:r>
            <a:r>
              <a:rPr lang="en-US" sz="1200" b="1" dirty="0"/>
              <a:t> 25, 1986</a:t>
            </a:r>
          </a:p>
        </p:txBody>
      </p:sp>
      <p:pic>
        <p:nvPicPr>
          <p:cNvPr id="3" name="Picture 2" descr="Macomber, Ralp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646238"/>
            <a:ext cx="34528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0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Susan </a:t>
            </a:r>
            <a:r>
              <a:rPr lang="en-US" dirty="0" err="1"/>
              <a:t>macomber</a:t>
            </a:r>
            <a:endParaRPr lang="en-US" dirty="0"/>
          </a:p>
        </p:txBody>
      </p:sp>
      <p:pic>
        <p:nvPicPr>
          <p:cNvPr id="3" name="Picture 2" descr="Macomber, Sus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38" y="1646238"/>
            <a:ext cx="35639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2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Thomas  </a:t>
            </a:r>
            <a:r>
              <a:rPr lang="en-US" dirty="0" err="1"/>
              <a:t>magarian</a:t>
            </a:r>
            <a:br>
              <a:rPr lang="en-US" dirty="0"/>
            </a:br>
            <a:r>
              <a:rPr lang="en-US" sz="1200" b="1" dirty="0"/>
              <a:t>December 27, 1997</a:t>
            </a:r>
          </a:p>
        </p:txBody>
      </p:sp>
      <p:pic>
        <p:nvPicPr>
          <p:cNvPr id="3" name="Picture 2" descr="Magarian, Thoma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3" y="1646238"/>
            <a:ext cx="35210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Elaine  </a:t>
            </a:r>
            <a:r>
              <a:rPr lang="en-US" dirty="0" err="1"/>
              <a:t>mailhot</a:t>
            </a:r>
            <a:endParaRPr lang="en-US" dirty="0"/>
          </a:p>
        </p:txBody>
      </p:sp>
      <p:pic>
        <p:nvPicPr>
          <p:cNvPr id="3" name="Picture 2" descr="Mailhot, Elai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646238"/>
            <a:ext cx="36814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4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Leo </a:t>
            </a:r>
            <a:r>
              <a:rPr lang="en-US" dirty="0" err="1"/>
              <a:t>maki</a:t>
            </a:r>
            <a:endParaRPr lang="en-US" dirty="0"/>
          </a:p>
        </p:txBody>
      </p:sp>
      <p:pic>
        <p:nvPicPr>
          <p:cNvPr id="3" name="Picture 2" descr="Maki, Leo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5" y="1646238"/>
            <a:ext cx="34210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6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Donna </a:t>
            </a:r>
            <a:r>
              <a:rPr lang="en-US" dirty="0" err="1"/>
              <a:t>makris</a:t>
            </a:r>
            <a:endParaRPr lang="en-US" dirty="0"/>
          </a:p>
        </p:txBody>
      </p:sp>
      <p:pic>
        <p:nvPicPr>
          <p:cNvPr id="3" name="Picture 2" descr="Makris, Donna "/>
          <p:cNvPicPr>
            <a:picLocks noGrp="1" noChangeAspect="1"/>
          </p:cNvPicPr>
          <p:nvPr isPhoto="1"/>
        </p:nvPicPr>
        <p:blipFill>
          <a:blip r:embed="rId2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13" y="1646238"/>
            <a:ext cx="3482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1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Richard  </a:t>
            </a:r>
            <a:r>
              <a:rPr lang="en-US" dirty="0" err="1"/>
              <a:t>malay</a:t>
            </a:r>
            <a:br>
              <a:rPr lang="en-US" dirty="0"/>
            </a:br>
            <a:r>
              <a:rPr lang="en-US" sz="1200" b="1" dirty="0"/>
              <a:t>august 12, 1984</a:t>
            </a:r>
          </a:p>
        </p:txBody>
      </p:sp>
      <p:pic>
        <p:nvPicPr>
          <p:cNvPr id="3" name="Picture 2" descr="Malay, Rich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5" y="1646238"/>
            <a:ext cx="34591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Albert  </a:t>
            </a:r>
            <a:r>
              <a:rPr lang="en-US" dirty="0" err="1"/>
              <a:t>malette</a:t>
            </a:r>
            <a:br>
              <a:rPr lang="en-US" dirty="0"/>
            </a:br>
            <a:r>
              <a:rPr lang="en-US" sz="1200" b="1" dirty="0"/>
              <a:t>January 1, 1990</a:t>
            </a:r>
          </a:p>
        </p:txBody>
      </p:sp>
      <p:pic>
        <p:nvPicPr>
          <p:cNvPr id="3" name="Picture 2" descr="Malette, Alber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63" y="1646238"/>
            <a:ext cx="33686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7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Noel </a:t>
            </a:r>
            <a:r>
              <a:rPr lang="en-US" dirty="0" err="1"/>
              <a:t>belanger</a:t>
            </a:r>
            <a:endParaRPr lang="en-US" dirty="0"/>
          </a:p>
        </p:txBody>
      </p:sp>
      <p:pic>
        <p:nvPicPr>
          <p:cNvPr id="3" name="Picture 2" descr="Belanger, Noe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88" y="1646238"/>
            <a:ext cx="32210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2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Florence </a:t>
            </a:r>
            <a:r>
              <a:rPr lang="en-US" dirty="0" err="1"/>
              <a:t>maloney</a:t>
            </a:r>
            <a:endParaRPr lang="en-US" dirty="0"/>
          </a:p>
        </p:txBody>
      </p:sp>
      <p:pic>
        <p:nvPicPr>
          <p:cNvPr id="3" name="Picture 2" descr="Maloney, Florenc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3" y="1646238"/>
            <a:ext cx="34686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8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Lorelei  manning</a:t>
            </a:r>
          </a:p>
        </p:txBody>
      </p:sp>
      <p:pic>
        <p:nvPicPr>
          <p:cNvPr id="3" name="Picture 2" descr="Manning, Lorelei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3" y="1646238"/>
            <a:ext cx="35448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7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Roberta  Marcella</a:t>
            </a:r>
            <a:br>
              <a:rPr lang="en-US" dirty="0"/>
            </a:br>
            <a:r>
              <a:rPr lang="en-US" sz="1200" b="1" dirty="0"/>
              <a:t>October 25, 1991</a:t>
            </a:r>
          </a:p>
        </p:txBody>
      </p:sp>
      <p:pic>
        <p:nvPicPr>
          <p:cNvPr id="3" name="Picture 2" descr="Marcella, Robert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1646238"/>
            <a:ext cx="36052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Jeanne  </a:t>
            </a:r>
            <a:r>
              <a:rPr lang="en-US" dirty="0" err="1"/>
              <a:t>marchand</a:t>
            </a:r>
            <a:endParaRPr lang="en-US" dirty="0"/>
          </a:p>
        </p:txBody>
      </p:sp>
      <p:pic>
        <p:nvPicPr>
          <p:cNvPr id="3" name="Picture 2" descr="Marchand, Jean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38" y="1646238"/>
            <a:ext cx="36163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9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Nancy </a:t>
            </a:r>
            <a:r>
              <a:rPr lang="en-US" dirty="0" err="1"/>
              <a:t>marden</a:t>
            </a:r>
            <a:endParaRPr lang="en-US" dirty="0"/>
          </a:p>
        </p:txBody>
      </p:sp>
      <p:pic>
        <p:nvPicPr>
          <p:cNvPr id="3" name="Picture 2" descr="Marden, Nanc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646238"/>
            <a:ext cx="37528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5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Raymond marquis</a:t>
            </a:r>
          </a:p>
        </p:txBody>
      </p:sp>
      <p:pic>
        <p:nvPicPr>
          <p:cNvPr id="3" name="Picture 2" descr="Marquis, Raymon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5" y="1646238"/>
            <a:ext cx="36496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h. marquis</a:t>
            </a:r>
          </a:p>
        </p:txBody>
      </p:sp>
      <p:pic>
        <p:nvPicPr>
          <p:cNvPr id="3" name="Picture 2" descr="Marquis, Robert  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1646238"/>
            <a:ext cx="33893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2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r. marquis</a:t>
            </a:r>
          </a:p>
        </p:txBody>
      </p:sp>
      <p:pic>
        <p:nvPicPr>
          <p:cNvPr id="3" name="Picture 2" descr="Marquis, Robert R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38" y="1646238"/>
            <a:ext cx="31591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39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mayo</a:t>
            </a:r>
          </a:p>
        </p:txBody>
      </p:sp>
      <p:pic>
        <p:nvPicPr>
          <p:cNvPr id="3" name="Picture 2" descr="Mayo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5" y="1646238"/>
            <a:ext cx="34988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0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Marion  </a:t>
            </a:r>
            <a:r>
              <a:rPr lang="en-US" dirty="0" err="1"/>
              <a:t>mcinnis</a:t>
            </a:r>
            <a:br>
              <a:rPr lang="en-US" dirty="0"/>
            </a:br>
            <a:r>
              <a:rPr lang="en-US" sz="1200" b="1" dirty="0"/>
              <a:t>may 22, 1969</a:t>
            </a:r>
          </a:p>
        </p:txBody>
      </p:sp>
      <p:pic>
        <p:nvPicPr>
          <p:cNvPr id="3" name="Picture 2" descr="Mcinnis, Mario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46238"/>
            <a:ext cx="36560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Samuel  </a:t>
            </a:r>
            <a:r>
              <a:rPr lang="en-US" dirty="0" err="1"/>
              <a:t>bellavance</a:t>
            </a:r>
            <a:endParaRPr lang="en-US" dirty="0"/>
          </a:p>
        </p:txBody>
      </p:sp>
      <p:pic>
        <p:nvPicPr>
          <p:cNvPr id="3" name="Picture 2" descr="Bellavance, Samue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88" y="1646238"/>
            <a:ext cx="33496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6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</a:t>
            </a:r>
            <a:r>
              <a:rPr lang="en-US" dirty="0" err="1"/>
              <a:t>mellon</a:t>
            </a:r>
            <a:endParaRPr lang="en-US" dirty="0"/>
          </a:p>
        </p:txBody>
      </p:sp>
      <p:pic>
        <p:nvPicPr>
          <p:cNvPr id="3" name="Picture 2" descr="Mellon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3" y="1646238"/>
            <a:ext cx="35448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8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 </a:t>
            </a:r>
            <a:r>
              <a:rPr lang="en-US" dirty="0" err="1"/>
              <a:t>melton</a:t>
            </a:r>
            <a:endParaRPr lang="en-US" dirty="0"/>
          </a:p>
        </p:txBody>
      </p:sp>
      <p:pic>
        <p:nvPicPr>
          <p:cNvPr id="3" name="Picture 2" descr="Melton, Ma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1646238"/>
            <a:ext cx="3211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2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merchant</a:t>
            </a:r>
            <a:br>
              <a:rPr lang="en-US" dirty="0"/>
            </a:br>
            <a:r>
              <a:rPr lang="en-US" sz="1200" b="1" dirty="0"/>
              <a:t>march 21, 1975</a:t>
            </a:r>
          </a:p>
        </p:txBody>
      </p:sp>
      <p:pic>
        <p:nvPicPr>
          <p:cNvPr id="3" name="Picture 2" descr="Merchant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3" y="1646238"/>
            <a:ext cx="31908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</a:t>
            </a:r>
            <a:r>
              <a:rPr lang="en-US" dirty="0" err="1"/>
              <a:t>michaud</a:t>
            </a:r>
            <a:endParaRPr lang="en-US" dirty="0"/>
          </a:p>
        </p:txBody>
      </p:sp>
      <p:pic>
        <p:nvPicPr>
          <p:cNvPr id="3" name="Picture 2" descr="Michaud, Michae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646238"/>
            <a:ext cx="34004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2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Margo  </a:t>
            </a:r>
            <a:r>
              <a:rPr lang="en-US" dirty="0" err="1"/>
              <a:t>migneault</a:t>
            </a:r>
            <a:endParaRPr lang="en-US" dirty="0"/>
          </a:p>
        </p:txBody>
      </p:sp>
      <p:pic>
        <p:nvPicPr>
          <p:cNvPr id="3" name="Picture 2" descr="Migneault, Margo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646238"/>
            <a:ext cx="33337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3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Richard mills</a:t>
            </a:r>
            <a:br>
              <a:rPr lang="en-US" dirty="0"/>
            </a:br>
            <a:r>
              <a:rPr lang="en-US" sz="1200" b="1" dirty="0"/>
              <a:t>may 22, 1969</a:t>
            </a:r>
          </a:p>
        </p:txBody>
      </p:sp>
      <p:pic>
        <p:nvPicPr>
          <p:cNvPr id="3" name="Picture 2" descr="Mills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75" y="1646238"/>
            <a:ext cx="33464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5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Patricia </a:t>
            </a:r>
            <a:r>
              <a:rPr lang="en-US" dirty="0" err="1"/>
              <a:t>mizoras</a:t>
            </a:r>
            <a:endParaRPr lang="en-US" dirty="0"/>
          </a:p>
        </p:txBody>
      </p:sp>
      <p:pic>
        <p:nvPicPr>
          <p:cNvPr id="3" name="Picture 2" descr="Mizoras, Patric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1646238"/>
            <a:ext cx="3211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6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Judith monas</a:t>
            </a:r>
          </a:p>
        </p:txBody>
      </p:sp>
      <p:pic>
        <p:nvPicPr>
          <p:cNvPr id="3" name="Picture 2" descr="Monas, Judi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5" y="1646238"/>
            <a:ext cx="32305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6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Linda </a:t>
            </a:r>
            <a:r>
              <a:rPr lang="en-US" dirty="0" err="1"/>
              <a:t>montgomery</a:t>
            </a:r>
            <a:endParaRPr lang="en-US" dirty="0"/>
          </a:p>
        </p:txBody>
      </p:sp>
      <p:pic>
        <p:nvPicPr>
          <p:cNvPr id="3" name="Picture 2" descr="Montgomery, Lind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13" y="1646238"/>
            <a:ext cx="32527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0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</a:t>
            </a:r>
            <a:r>
              <a:rPr lang="en-US" dirty="0" err="1"/>
              <a:t>moran</a:t>
            </a:r>
            <a:endParaRPr lang="en-US" dirty="0"/>
          </a:p>
        </p:txBody>
      </p:sp>
      <p:pic>
        <p:nvPicPr>
          <p:cNvPr id="3" name="Picture 2" descr="Moran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1646238"/>
            <a:ext cx="32575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2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Elizabeth  Bentley</a:t>
            </a:r>
            <a:br>
              <a:rPr lang="en-US" sz="1200" b="1" dirty="0"/>
            </a:br>
            <a:r>
              <a:rPr lang="en-US" sz="1200" b="1" dirty="0"/>
              <a:t>May 23, 2000</a:t>
            </a:r>
          </a:p>
        </p:txBody>
      </p:sp>
      <p:pic>
        <p:nvPicPr>
          <p:cNvPr id="3" name="Picture 2" descr="Bentley, Elizabet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25" y="1646238"/>
            <a:ext cx="31289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moreau</a:t>
            </a:r>
            <a:endParaRPr lang="en-US" dirty="0"/>
          </a:p>
        </p:txBody>
      </p:sp>
      <p:pic>
        <p:nvPicPr>
          <p:cNvPr id="3" name="Picture 2" descr="Moreau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0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Brian </a:t>
            </a:r>
            <a:r>
              <a:rPr lang="en-US" dirty="0" err="1"/>
              <a:t>morin</a:t>
            </a:r>
            <a:endParaRPr lang="en-US" dirty="0"/>
          </a:p>
        </p:txBody>
      </p:sp>
      <p:pic>
        <p:nvPicPr>
          <p:cNvPr id="3" name="Picture 2" descr="Morin, Bri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1646238"/>
            <a:ext cx="35226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3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 </a:t>
            </a:r>
            <a:r>
              <a:rPr lang="en-US" dirty="0" err="1"/>
              <a:t>morin</a:t>
            </a:r>
            <a:endParaRPr lang="en-US" dirty="0"/>
          </a:p>
        </p:txBody>
      </p:sp>
      <p:pic>
        <p:nvPicPr>
          <p:cNvPr id="3" name="Picture 2" descr="Morin, Ma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5" y="1646238"/>
            <a:ext cx="32321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4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  </a:t>
            </a:r>
            <a:r>
              <a:rPr lang="en-US" dirty="0" err="1"/>
              <a:t>morissette</a:t>
            </a:r>
            <a:endParaRPr lang="en-US" dirty="0"/>
          </a:p>
        </p:txBody>
      </p:sp>
      <p:pic>
        <p:nvPicPr>
          <p:cNvPr id="3" name="Picture 2" descr="Morissette, Jo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3" y="1646238"/>
            <a:ext cx="35702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</a:t>
            </a:r>
            <a:r>
              <a:rPr lang="en-US" dirty="0" err="1"/>
              <a:t>mulliken</a:t>
            </a:r>
            <a:endParaRPr lang="en-US" dirty="0"/>
          </a:p>
        </p:txBody>
      </p:sp>
      <p:pic>
        <p:nvPicPr>
          <p:cNvPr id="3" name="Picture 2" descr="Mulliken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8" y="1646238"/>
            <a:ext cx="33623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0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William  </a:t>
            </a:r>
            <a:r>
              <a:rPr lang="en-US" dirty="0" err="1"/>
              <a:t>munroe</a:t>
            </a:r>
            <a:endParaRPr lang="en-US" dirty="0"/>
          </a:p>
        </p:txBody>
      </p:sp>
      <p:pic>
        <p:nvPicPr>
          <p:cNvPr id="3" name="Picture 2" descr="Munroe, William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646238"/>
            <a:ext cx="32940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0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Lorraine </a:t>
            </a:r>
            <a:r>
              <a:rPr lang="en-US" dirty="0" err="1"/>
              <a:t>nadeau</a:t>
            </a:r>
            <a:endParaRPr lang="en-US" dirty="0"/>
          </a:p>
        </p:txBody>
      </p:sp>
      <p:pic>
        <p:nvPicPr>
          <p:cNvPr id="3" name="Picture 2" descr="Nadeau, Lorrai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1646238"/>
            <a:ext cx="32575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3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Normand </a:t>
            </a:r>
            <a:r>
              <a:rPr lang="en-US" dirty="0" err="1"/>
              <a:t>nadeau</a:t>
            </a:r>
            <a:endParaRPr lang="en-US" dirty="0"/>
          </a:p>
        </p:txBody>
      </p:sp>
      <p:pic>
        <p:nvPicPr>
          <p:cNvPr id="3" name="Picture 2" descr="Nadeau, Norman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13" y="1646238"/>
            <a:ext cx="34051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7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Beverly </a:t>
            </a:r>
            <a:r>
              <a:rPr lang="en-US" dirty="0" err="1"/>
              <a:t>nadreau</a:t>
            </a:r>
            <a:endParaRPr lang="en-US" dirty="0"/>
          </a:p>
        </p:txBody>
      </p:sp>
      <p:pic>
        <p:nvPicPr>
          <p:cNvPr id="3" name="Picture 2" descr="Nadreau, Beverl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88" y="1646238"/>
            <a:ext cx="33480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3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Dorothy </a:t>
            </a:r>
            <a:r>
              <a:rPr lang="en-US" dirty="0" err="1"/>
              <a:t>nadreau</a:t>
            </a:r>
            <a:endParaRPr lang="en-US" dirty="0"/>
          </a:p>
        </p:txBody>
      </p:sp>
      <p:pic>
        <p:nvPicPr>
          <p:cNvPr id="3" name="Picture 2" descr="Nadreau, Doroth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38" y="1646238"/>
            <a:ext cx="35385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1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Constance  </a:t>
            </a:r>
            <a:r>
              <a:rPr lang="en-US" dirty="0" err="1"/>
              <a:t>bertrand</a:t>
            </a:r>
            <a:endParaRPr lang="en-US" dirty="0"/>
          </a:p>
        </p:txBody>
      </p:sp>
      <p:pic>
        <p:nvPicPr>
          <p:cNvPr id="3" name="Picture 2" descr="Bertrand, Constanc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46238"/>
            <a:ext cx="33528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Ronald nelson</a:t>
            </a:r>
          </a:p>
        </p:txBody>
      </p:sp>
      <p:pic>
        <p:nvPicPr>
          <p:cNvPr id="3" name="Picture 2" descr="Nelson, R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5" y="1646238"/>
            <a:ext cx="34210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8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 </a:t>
            </a:r>
            <a:r>
              <a:rPr lang="en-US" dirty="0" err="1"/>
              <a:t>neville</a:t>
            </a:r>
            <a:endParaRPr lang="en-US" dirty="0"/>
          </a:p>
        </p:txBody>
      </p:sp>
      <p:pic>
        <p:nvPicPr>
          <p:cNvPr id="3" name="Picture 2" descr="Neville, Joh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25" y="1646238"/>
            <a:ext cx="35099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4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Nancy  </a:t>
            </a:r>
            <a:r>
              <a:rPr lang="en-US" dirty="0" err="1"/>
              <a:t>nivison</a:t>
            </a:r>
            <a:endParaRPr lang="en-US" dirty="0"/>
          </a:p>
        </p:txBody>
      </p:sp>
      <p:pic>
        <p:nvPicPr>
          <p:cNvPr id="3" name="Picture 2" descr="Nivison, Nanc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88" y="1646238"/>
            <a:ext cx="33496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5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Donald  </a:t>
            </a:r>
            <a:r>
              <a:rPr lang="en-US" dirty="0" err="1"/>
              <a:t>nye</a:t>
            </a:r>
            <a:endParaRPr lang="en-US" dirty="0"/>
          </a:p>
        </p:txBody>
      </p:sp>
      <p:pic>
        <p:nvPicPr>
          <p:cNvPr id="3" name="Picture 2" descr="Nye, Don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88" y="1646238"/>
            <a:ext cx="32226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4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Lionel  </a:t>
            </a:r>
            <a:r>
              <a:rPr lang="en-US" dirty="0" err="1"/>
              <a:t>obin</a:t>
            </a:r>
            <a:endParaRPr lang="en-US" dirty="0"/>
          </a:p>
        </p:txBody>
      </p:sp>
      <p:pic>
        <p:nvPicPr>
          <p:cNvPr id="3" name="Picture 2" descr="Obin, Lione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1646238"/>
            <a:ext cx="31797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5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Merideth</a:t>
            </a:r>
            <a:r>
              <a:rPr lang="en-US" dirty="0"/>
              <a:t>  </a:t>
            </a:r>
            <a:r>
              <a:rPr lang="en-US" dirty="0" err="1"/>
              <a:t>o’neill</a:t>
            </a:r>
            <a:endParaRPr lang="en-US" dirty="0"/>
          </a:p>
        </p:txBody>
      </p:sp>
      <p:pic>
        <p:nvPicPr>
          <p:cNvPr id="3" name="Picture 2" descr="O'Neill, Meredi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13" y="1646238"/>
            <a:ext cx="32543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1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Joyce  </a:t>
            </a:r>
            <a:r>
              <a:rPr lang="en-US" dirty="0" err="1"/>
              <a:t>ouellette</a:t>
            </a:r>
            <a:endParaRPr lang="en-US" dirty="0"/>
          </a:p>
        </p:txBody>
      </p:sp>
      <p:pic>
        <p:nvPicPr>
          <p:cNvPr id="3" name="Picture 2" descr="Ouellette, Joyc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38" y="1646238"/>
            <a:ext cx="31083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7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Lucien  </a:t>
            </a:r>
            <a:r>
              <a:rPr lang="en-US" dirty="0" err="1"/>
              <a:t>ouellette</a:t>
            </a:r>
            <a:endParaRPr lang="en-US" dirty="0"/>
          </a:p>
        </p:txBody>
      </p:sp>
      <p:pic>
        <p:nvPicPr>
          <p:cNvPr id="3" name="Picture 2" descr="Ouellette, Lucie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75" y="1646238"/>
            <a:ext cx="32686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0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painter</a:t>
            </a:r>
          </a:p>
        </p:txBody>
      </p:sp>
      <p:pic>
        <p:nvPicPr>
          <p:cNvPr id="3" name="Picture 2" descr="Painter, Joh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0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peacock</a:t>
            </a:r>
          </a:p>
        </p:txBody>
      </p:sp>
      <p:pic>
        <p:nvPicPr>
          <p:cNvPr id="3" name="Picture 2" descr="Peacock, Rober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1646238"/>
            <a:ext cx="32861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0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Donald  </a:t>
            </a:r>
            <a:r>
              <a:rPr lang="en-US" dirty="0" err="1"/>
              <a:t>berube</a:t>
            </a:r>
            <a:endParaRPr lang="en-US" dirty="0"/>
          </a:p>
        </p:txBody>
      </p:sp>
      <p:pic>
        <p:nvPicPr>
          <p:cNvPr id="3" name="Picture 2" descr="Berube, Don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25" y="1646238"/>
            <a:ext cx="31559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1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Louise  </a:t>
            </a:r>
            <a:r>
              <a:rPr lang="en-US" dirty="0" err="1"/>
              <a:t>pederzani</a:t>
            </a:r>
            <a:endParaRPr lang="en-US" dirty="0"/>
          </a:p>
        </p:txBody>
      </p:sp>
      <p:pic>
        <p:nvPicPr>
          <p:cNvPr id="3" name="Picture 2" descr="Pederzani, Louis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646238"/>
            <a:ext cx="31432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52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Gerard </a:t>
            </a:r>
            <a:r>
              <a:rPr lang="en-US" dirty="0" err="1"/>
              <a:t>pelletier</a:t>
            </a:r>
            <a:endParaRPr lang="en-US" dirty="0"/>
          </a:p>
        </p:txBody>
      </p:sp>
      <p:pic>
        <p:nvPicPr>
          <p:cNvPr id="3" name="Picture 2" descr="Pelletier, Ger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46238"/>
            <a:ext cx="3241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6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Richard peters</a:t>
            </a:r>
            <a:br>
              <a:rPr lang="en-US" dirty="0"/>
            </a:br>
            <a:r>
              <a:rPr lang="en-US" sz="1200" b="1" dirty="0" err="1"/>
              <a:t>feburary</a:t>
            </a:r>
            <a:r>
              <a:rPr lang="en-US" sz="1200" b="1" dirty="0"/>
              <a:t> 26, 2015</a:t>
            </a:r>
          </a:p>
        </p:txBody>
      </p:sp>
      <p:pic>
        <p:nvPicPr>
          <p:cNvPr id="3" name="Picture 2" descr="Peters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3" y="1646238"/>
            <a:ext cx="33035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picarillo</a:t>
            </a:r>
            <a:endParaRPr lang="en-US" dirty="0"/>
          </a:p>
        </p:txBody>
      </p:sp>
      <p:pic>
        <p:nvPicPr>
          <p:cNvPr id="3" name="Picture 2" descr="Picarallo,William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</a:t>
            </a:r>
            <a:r>
              <a:rPr lang="en-US" dirty="0" err="1"/>
              <a:t>pinet</a:t>
            </a:r>
            <a:endParaRPr lang="en-US" dirty="0"/>
          </a:p>
        </p:txBody>
      </p:sp>
      <p:pic>
        <p:nvPicPr>
          <p:cNvPr id="3" name="Picture 2" descr="Pinet, Pau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46238"/>
            <a:ext cx="3241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64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Claire </a:t>
            </a:r>
            <a:r>
              <a:rPr lang="en-US" dirty="0" err="1"/>
              <a:t>pinette</a:t>
            </a:r>
            <a:endParaRPr lang="en-US" dirty="0"/>
          </a:p>
        </p:txBody>
      </p:sp>
      <p:pic>
        <p:nvPicPr>
          <p:cNvPr id="3" name="Picture 2" descr="Pinette, Clair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75" y="1646238"/>
            <a:ext cx="35734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5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Priscilla </a:t>
            </a:r>
            <a:r>
              <a:rPr lang="en-US" dirty="0" err="1"/>
              <a:t>pinette</a:t>
            </a:r>
            <a:endParaRPr lang="en-US" dirty="0"/>
          </a:p>
        </p:txBody>
      </p:sp>
      <p:pic>
        <p:nvPicPr>
          <p:cNvPr id="3" name="Picture 2" descr="Pinette, Priscill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88" y="1646238"/>
            <a:ext cx="35258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7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Donald  </a:t>
            </a:r>
            <a:r>
              <a:rPr lang="en-US" dirty="0" err="1"/>
              <a:t>pinkham</a:t>
            </a:r>
            <a:br>
              <a:rPr lang="en-US" dirty="0"/>
            </a:br>
            <a:r>
              <a:rPr lang="en-US" sz="1200" b="1" dirty="0"/>
              <a:t>January 7, 2007</a:t>
            </a:r>
          </a:p>
        </p:txBody>
      </p:sp>
      <p:pic>
        <p:nvPicPr>
          <p:cNvPr id="3" name="Picture 2" descr="Pinkham, Don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646238"/>
            <a:ext cx="34004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9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Nancy pope</a:t>
            </a:r>
            <a:br>
              <a:rPr lang="en-US" dirty="0"/>
            </a:br>
            <a:r>
              <a:rPr lang="en-US" sz="1200" b="1" dirty="0"/>
              <a:t>November 29, 2007</a:t>
            </a:r>
          </a:p>
        </p:txBody>
      </p:sp>
      <p:pic>
        <p:nvPicPr>
          <p:cNvPr id="3" name="Picture 2" descr="Pope, Nanc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13" y="1646238"/>
            <a:ext cx="33305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 </a:t>
            </a:r>
            <a:r>
              <a:rPr lang="en-US" dirty="0" err="1"/>
              <a:t>potry</a:t>
            </a:r>
            <a:endParaRPr lang="en-US" dirty="0"/>
          </a:p>
        </p:txBody>
      </p:sp>
      <p:pic>
        <p:nvPicPr>
          <p:cNvPr id="3" name="Picture 2" descr="Potry, An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1646238"/>
            <a:ext cx="33718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Ralph  </a:t>
            </a:r>
            <a:r>
              <a:rPr lang="en-US" dirty="0" err="1"/>
              <a:t>berube</a:t>
            </a:r>
            <a:endParaRPr lang="en-US" dirty="0"/>
          </a:p>
        </p:txBody>
      </p:sp>
      <p:pic>
        <p:nvPicPr>
          <p:cNvPr id="3" name="Picture 2" descr="Berube, Ralp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646238"/>
            <a:ext cx="33988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7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Louise </a:t>
            </a:r>
            <a:r>
              <a:rPr lang="en-US" dirty="0" err="1"/>
              <a:t>provencher</a:t>
            </a:r>
            <a:endParaRPr lang="en-US" dirty="0"/>
          </a:p>
        </p:txBody>
      </p:sp>
      <p:pic>
        <p:nvPicPr>
          <p:cNvPr id="3" name="Picture 2" descr="Provencher, Louis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646238"/>
            <a:ext cx="34274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Janet </a:t>
            </a:r>
            <a:r>
              <a:rPr lang="en-US" dirty="0" err="1"/>
              <a:t>prunier</a:t>
            </a:r>
            <a:endParaRPr lang="en-US" dirty="0"/>
          </a:p>
        </p:txBody>
      </p:sp>
      <p:pic>
        <p:nvPicPr>
          <p:cNvPr id="3" name="Picture 2" descr="Prunier, Jane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6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2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Penelope  Psilopoulos</a:t>
            </a:r>
            <a:br>
              <a:rPr lang="en-US" dirty="0"/>
            </a:br>
            <a:r>
              <a:rPr lang="en-US" sz="1200" b="1" dirty="0"/>
              <a:t>November 2, 2015</a:t>
            </a:r>
          </a:p>
        </p:txBody>
      </p:sp>
      <p:pic>
        <p:nvPicPr>
          <p:cNvPr id="3" name="Picture 2" descr="Psilopoulos, Penelop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646238"/>
            <a:ext cx="33337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Joanne  </a:t>
            </a:r>
            <a:r>
              <a:rPr lang="en-US" dirty="0" err="1"/>
              <a:t>quinno</a:t>
            </a:r>
            <a:endParaRPr lang="en-US" dirty="0"/>
          </a:p>
        </p:txBody>
      </p:sp>
      <p:pic>
        <p:nvPicPr>
          <p:cNvPr id="3" name="Picture 2" descr="Quinno, Joan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66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6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Dorothy </a:t>
            </a:r>
            <a:r>
              <a:rPr lang="en-US" dirty="0" err="1"/>
              <a:t>raby</a:t>
            </a:r>
            <a:endParaRPr lang="en-US" dirty="0"/>
          </a:p>
        </p:txBody>
      </p:sp>
      <p:pic>
        <p:nvPicPr>
          <p:cNvPr id="3" name="Picture 2" descr="Raby, Doroth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1646238"/>
            <a:ext cx="33401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0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Sandra </a:t>
            </a:r>
            <a:r>
              <a:rPr lang="en-US" dirty="0" err="1"/>
              <a:t>raucykevich</a:t>
            </a:r>
            <a:endParaRPr lang="en-US" dirty="0"/>
          </a:p>
        </p:txBody>
      </p:sp>
      <p:pic>
        <p:nvPicPr>
          <p:cNvPr id="3" name="Picture 2" descr="Raucykevich, Sandr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3" y="1646238"/>
            <a:ext cx="33813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1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Guy  </a:t>
            </a:r>
            <a:r>
              <a:rPr lang="en-US" dirty="0" err="1"/>
              <a:t>raymond</a:t>
            </a:r>
            <a:endParaRPr lang="en-US" dirty="0"/>
          </a:p>
        </p:txBody>
      </p:sp>
      <p:pic>
        <p:nvPicPr>
          <p:cNvPr id="3" name="Picture 2" descr="Raymond, Gu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38" y="1646238"/>
            <a:ext cx="31591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0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 </a:t>
            </a:r>
            <a:r>
              <a:rPr lang="en-US" dirty="0" err="1"/>
              <a:t>reidt</a:t>
            </a:r>
            <a:endParaRPr lang="en-US" dirty="0"/>
          </a:p>
        </p:txBody>
      </p:sp>
      <p:pic>
        <p:nvPicPr>
          <p:cNvPr id="3" name="Picture 2" descr="Reidt, Charles M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8" y="1646238"/>
            <a:ext cx="31702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0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reidt</a:t>
            </a:r>
            <a:endParaRPr lang="en-US" dirty="0"/>
          </a:p>
        </p:txBody>
      </p:sp>
      <p:pic>
        <p:nvPicPr>
          <p:cNvPr id="3" name="Picture 2" descr="Reidt, Jam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5" y="1646238"/>
            <a:ext cx="32813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1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Victoria rich</a:t>
            </a:r>
          </a:p>
        </p:txBody>
      </p:sp>
      <p:pic>
        <p:nvPicPr>
          <p:cNvPr id="3" name="Picture 2" descr="Rich, Victori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5" y="1646238"/>
            <a:ext cx="30797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8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Harold  </a:t>
            </a:r>
            <a:r>
              <a:rPr lang="en-US" dirty="0" err="1"/>
              <a:t>bickford</a:t>
            </a:r>
            <a:endParaRPr lang="en-US" dirty="0"/>
          </a:p>
        </p:txBody>
      </p:sp>
      <p:pic>
        <p:nvPicPr>
          <p:cNvPr id="3" name="Picture 2" descr="Bickford, Haro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46238"/>
            <a:ext cx="3241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Alan </a:t>
            </a:r>
            <a:r>
              <a:rPr lang="en-US" dirty="0" err="1"/>
              <a:t>richardson</a:t>
            </a:r>
            <a:endParaRPr lang="en-US" dirty="0"/>
          </a:p>
        </p:txBody>
      </p:sp>
      <p:pic>
        <p:nvPicPr>
          <p:cNvPr id="3" name="Picture 2" descr="Richardson, Al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1646238"/>
            <a:ext cx="33162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1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riordon</a:t>
            </a:r>
            <a:endParaRPr lang="en-US" dirty="0"/>
          </a:p>
        </p:txBody>
      </p:sp>
      <p:pic>
        <p:nvPicPr>
          <p:cNvPr id="3" name="Picture 2" descr="Riordon, Jam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5" y="1646238"/>
            <a:ext cx="32305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9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Anita </a:t>
            </a:r>
            <a:r>
              <a:rPr lang="en-US" dirty="0" err="1"/>
              <a:t>rioux</a:t>
            </a:r>
            <a:endParaRPr lang="en-US" dirty="0"/>
          </a:p>
        </p:txBody>
      </p:sp>
      <p:pic>
        <p:nvPicPr>
          <p:cNvPr id="3" name="Picture 2" descr="Rioux, Anit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1646238"/>
            <a:ext cx="3211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7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Barbara  </a:t>
            </a:r>
            <a:r>
              <a:rPr lang="en-US" dirty="0" err="1"/>
              <a:t>rioux</a:t>
            </a:r>
            <a:br>
              <a:rPr lang="en-US" dirty="0"/>
            </a:br>
            <a:r>
              <a:rPr lang="en-US" sz="1200" b="1" dirty="0"/>
              <a:t>February 26, 2011</a:t>
            </a:r>
          </a:p>
        </p:txBody>
      </p:sp>
      <p:pic>
        <p:nvPicPr>
          <p:cNvPr id="3" name="Picture 2" descr="Rioux, Barbar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38" y="1646238"/>
            <a:ext cx="34131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Ronald </a:t>
            </a:r>
            <a:r>
              <a:rPr lang="en-US" dirty="0" err="1"/>
              <a:t>rioux</a:t>
            </a:r>
            <a:endParaRPr lang="en-US" dirty="0"/>
          </a:p>
        </p:txBody>
      </p:sp>
      <p:pic>
        <p:nvPicPr>
          <p:cNvPr id="3" name="Picture 2" descr="Rioux, R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1646238"/>
            <a:ext cx="33210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2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Nancy </a:t>
            </a:r>
            <a:r>
              <a:rPr lang="en-US" dirty="0" err="1"/>
              <a:t>robbins</a:t>
            </a:r>
            <a:endParaRPr lang="en-US" dirty="0"/>
          </a:p>
        </p:txBody>
      </p:sp>
      <p:pic>
        <p:nvPicPr>
          <p:cNvPr id="3" name="Picture 2" descr="Robbins, Nanc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9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Ronald  Rodgers</a:t>
            </a:r>
            <a:br>
              <a:rPr lang="en-US" dirty="0"/>
            </a:br>
            <a:r>
              <a:rPr lang="en-US" sz="1200" b="1" dirty="0" err="1"/>
              <a:t>feburary</a:t>
            </a:r>
            <a:r>
              <a:rPr lang="en-US" sz="1200" b="1" dirty="0"/>
              <a:t> 24, 1987</a:t>
            </a:r>
          </a:p>
        </p:txBody>
      </p:sp>
      <p:pic>
        <p:nvPicPr>
          <p:cNvPr id="3" name="Picture 2" descr="Rodgers, R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88" y="1646238"/>
            <a:ext cx="32226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rood</a:t>
            </a:r>
          </a:p>
        </p:txBody>
      </p:sp>
      <p:pic>
        <p:nvPicPr>
          <p:cNvPr id="3" name="Picture 2" descr="Rood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1646238"/>
            <a:ext cx="35242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 rose</a:t>
            </a:r>
          </a:p>
        </p:txBody>
      </p:sp>
      <p:pic>
        <p:nvPicPr>
          <p:cNvPr id="3" name="Picture 2" descr="Rose, Rich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1646238"/>
            <a:ext cx="3211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3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Susan  </a:t>
            </a:r>
            <a:r>
              <a:rPr lang="en-US" dirty="0" err="1"/>
              <a:t>ruf</a:t>
            </a:r>
            <a:endParaRPr lang="en-US" dirty="0"/>
          </a:p>
        </p:txBody>
      </p:sp>
      <p:pic>
        <p:nvPicPr>
          <p:cNvPr id="3" name="Picture 2" descr="Ruf, Sus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5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williaM</a:t>
            </a:r>
            <a:r>
              <a:rPr lang="en-US" dirty="0"/>
              <a:t>  AFFLEDT</a:t>
            </a:r>
          </a:p>
        </p:txBody>
      </p:sp>
      <p:pic>
        <p:nvPicPr>
          <p:cNvPr id="3" name="Picture 2" descr="Affeldt, William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4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Thomas </a:t>
            </a:r>
            <a:r>
              <a:rPr lang="en-US" dirty="0" err="1"/>
              <a:t>bilodeau</a:t>
            </a:r>
            <a:br>
              <a:rPr lang="en-US" dirty="0"/>
            </a:br>
            <a:r>
              <a:rPr lang="en-US" sz="1200" b="1" dirty="0"/>
              <a:t>May 6, 2013</a:t>
            </a:r>
          </a:p>
        </p:txBody>
      </p:sp>
      <p:pic>
        <p:nvPicPr>
          <p:cNvPr id="3" name="Picture 2" descr="Bilodeau, Thoma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1646238"/>
            <a:ext cx="33194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Klavs</a:t>
            </a:r>
            <a:r>
              <a:rPr lang="en-US" dirty="0"/>
              <a:t> </a:t>
            </a:r>
            <a:r>
              <a:rPr lang="en-US" dirty="0" err="1"/>
              <a:t>salgals</a:t>
            </a:r>
            <a:endParaRPr lang="en-US" dirty="0"/>
          </a:p>
        </p:txBody>
      </p:sp>
      <p:pic>
        <p:nvPicPr>
          <p:cNvPr id="3" name="Picture 2" descr="Salvas, Klav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75" y="1646238"/>
            <a:ext cx="32432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1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Gary </a:t>
            </a:r>
            <a:r>
              <a:rPr lang="en-US" dirty="0" err="1"/>
              <a:t>sampley</a:t>
            </a:r>
            <a:endParaRPr lang="en-US" dirty="0"/>
          </a:p>
        </p:txBody>
      </p:sp>
      <p:pic>
        <p:nvPicPr>
          <p:cNvPr id="3" name="Picture 2" descr="Sampley, Ga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38" y="1646238"/>
            <a:ext cx="33369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40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 sanders</a:t>
            </a:r>
          </a:p>
        </p:txBody>
      </p:sp>
      <p:pic>
        <p:nvPicPr>
          <p:cNvPr id="3" name="Picture 2" descr="Sanders, Joh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66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4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 </a:t>
            </a:r>
            <a:r>
              <a:rPr lang="en-US" dirty="0" err="1"/>
              <a:t>sargent</a:t>
            </a:r>
            <a:endParaRPr lang="en-US" dirty="0"/>
          </a:p>
        </p:txBody>
      </p:sp>
      <p:pic>
        <p:nvPicPr>
          <p:cNvPr id="3" name="Picture 2" descr="Sargent, Charl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38" y="1646238"/>
            <a:ext cx="3259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5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 </a:t>
            </a:r>
            <a:r>
              <a:rPr lang="en-US" dirty="0" err="1"/>
              <a:t>sawicki</a:t>
            </a:r>
            <a:endParaRPr lang="en-US" dirty="0"/>
          </a:p>
        </p:txBody>
      </p:sp>
      <p:pic>
        <p:nvPicPr>
          <p:cNvPr id="3" name="Picture 2" descr="Sawicki, Davi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13" y="1646238"/>
            <a:ext cx="30765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 </a:t>
            </a:r>
            <a:r>
              <a:rPr lang="en-US" dirty="0" err="1"/>
              <a:t>shattuck</a:t>
            </a:r>
            <a:endParaRPr lang="en-US" dirty="0"/>
          </a:p>
        </p:txBody>
      </p:sp>
      <p:pic>
        <p:nvPicPr>
          <p:cNvPr id="3" name="Picture 2" descr="Shattuck, Frank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1646238"/>
            <a:ext cx="33162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1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Larna</a:t>
            </a:r>
            <a:r>
              <a:rPr lang="en-US" dirty="0"/>
              <a:t> </a:t>
            </a:r>
            <a:r>
              <a:rPr lang="en-US" dirty="0" err="1"/>
              <a:t>shattuck</a:t>
            </a:r>
            <a:endParaRPr lang="en-US" dirty="0"/>
          </a:p>
        </p:txBody>
      </p:sp>
      <p:pic>
        <p:nvPicPr>
          <p:cNvPr id="3" name="Picture 2" descr="Shattuck, Larn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75" y="1646238"/>
            <a:ext cx="32686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3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Robert  </a:t>
            </a:r>
            <a:r>
              <a:rPr lang="en-US" dirty="0" err="1"/>
              <a:t>shyska</a:t>
            </a:r>
            <a:br>
              <a:rPr lang="en-US" dirty="0"/>
            </a:br>
            <a:r>
              <a:rPr lang="en-US" sz="1200" b="1" dirty="0"/>
              <a:t>august 16, 1970</a:t>
            </a:r>
          </a:p>
        </p:txBody>
      </p:sp>
      <p:pic>
        <p:nvPicPr>
          <p:cNvPr id="3" name="Picture 2" descr="Shyska,Robert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8" y="1646238"/>
            <a:ext cx="30559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8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Allan </a:t>
            </a:r>
            <a:r>
              <a:rPr lang="en-US" dirty="0" err="1"/>
              <a:t>silber</a:t>
            </a:r>
            <a:br>
              <a:rPr lang="en-US" dirty="0"/>
            </a:br>
            <a:r>
              <a:rPr lang="en-US" sz="1200" b="1" dirty="0"/>
              <a:t>august 9, 2003</a:t>
            </a:r>
          </a:p>
        </p:txBody>
      </p:sp>
      <p:pic>
        <p:nvPicPr>
          <p:cNvPr id="3" name="Picture 2" descr="Silber,All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1646238"/>
            <a:ext cx="33162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9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Janine  </a:t>
            </a:r>
            <a:r>
              <a:rPr lang="en-US" dirty="0" err="1"/>
              <a:t>simoneau</a:t>
            </a:r>
            <a:br>
              <a:rPr lang="en-US" dirty="0"/>
            </a:br>
            <a:r>
              <a:rPr lang="en-US" sz="1200" b="1" dirty="0"/>
              <a:t>January 23, 2006</a:t>
            </a:r>
          </a:p>
        </p:txBody>
      </p:sp>
      <p:pic>
        <p:nvPicPr>
          <p:cNvPr id="3" name="Picture 2" descr="Simoneau, Jani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88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blanchette</a:t>
            </a:r>
            <a:endParaRPr lang="en-US" dirty="0"/>
          </a:p>
        </p:txBody>
      </p:sp>
      <p:pic>
        <p:nvPicPr>
          <p:cNvPr id="3" name="Picture 2" descr="Blanchette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5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Theodore </a:t>
            </a:r>
            <a:r>
              <a:rPr lang="en-US" dirty="0" err="1"/>
              <a:t>sironen</a:t>
            </a:r>
            <a:endParaRPr lang="en-US" dirty="0"/>
          </a:p>
        </p:txBody>
      </p:sp>
      <p:pic>
        <p:nvPicPr>
          <p:cNvPr id="3" name="Picture 2" descr="Sironen, Theodor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88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6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Priscilla </a:t>
            </a:r>
            <a:r>
              <a:rPr lang="en-US" dirty="0" err="1"/>
              <a:t>slatunas</a:t>
            </a:r>
            <a:endParaRPr lang="en-US" dirty="0"/>
          </a:p>
        </p:txBody>
      </p:sp>
      <p:pic>
        <p:nvPicPr>
          <p:cNvPr id="3" name="Picture 2" descr="Slatunas, Prisciill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1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William smart</a:t>
            </a:r>
            <a:br>
              <a:rPr lang="en-US" dirty="0"/>
            </a:br>
            <a:r>
              <a:rPr lang="en-US" sz="1200" b="1" dirty="0"/>
              <a:t>September 1, 2010</a:t>
            </a:r>
          </a:p>
        </p:txBody>
      </p:sp>
      <p:pic>
        <p:nvPicPr>
          <p:cNvPr id="3" name="Picture 2" descr="Smart, William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75" y="1646238"/>
            <a:ext cx="33464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1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Gerald </a:t>
            </a:r>
            <a:r>
              <a:rPr lang="en-US" dirty="0" err="1"/>
              <a:t>soucy</a:t>
            </a:r>
            <a:endParaRPr lang="en-US" dirty="0"/>
          </a:p>
        </p:txBody>
      </p:sp>
      <p:pic>
        <p:nvPicPr>
          <p:cNvPr id="3" name="Picture 2" descr="Soucy, Ger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6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8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Walter </a:t>
            </a:r>
            <a:r>
              <a:rPr lang="en-US" dirty="0" err="1"/>
              <a:t>spaulding</a:t>
            </a:r>
            <a:endParaRPr lang="en-US" dirty="0"/>
          </a:p>
        </p:txBody>
      </p:sp>
      <p:pic>
        <p:nvPicPr>
          <p:cNvPr id="3" name="Picture 2" descr="Spaulding, Walter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5" y="1646238"/>
            <a:ext cx="34210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st.</a:t>
            </a:r>
            <a:r>
              <a:rPr lang="en-US" dirty="0"/>
              <a:t> jean</a:t>
            </a:r>
          </a:p>
        </p:txBody>
      </p:sp>
      <p:pic>
        <p:nvPicPr>
          <p:cNvPr id="3" name="Picture 2" descr="St Jean, Rich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3" y="1646238"/>
            <a:ext cx="32781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6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 </a:t>
            </a:r>
            <a:r>
              <a:rPr lang="en-US" dirty="0" err="1"/>
              <a:t>stamoulis</a:t>
            </a:r>
            <a:endParaRPr lang="en-US" dirty="0"/>
          </a:p>
        </p:txBody>
      </p:sp>
      <p:pic>
        <p:nvPicPr>
          <p:cNvPr id="3" name="Picture 2" descr="Stamoulis, Charle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63" y="1646238"/>
            <a:ext cx="3368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Marilyn   </a:t>
            </a:r>
            <a:r>
              <a:rPr lang="en-US" dirty="0" err="1"/>
              <a:t>stanium</a:t>
            </a:r>
            <a:endParaRPr lang="en-US" dirty="0"/>
          </a:p>
        </p:txBody>
      </p:sp>
      <p:pic>
        <p:nvPicPr>
          <p:cNvPr id="3" name="Picture 2" descr="Stanium, Marily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5" y="1646238"/>
            <a:ext cx="33067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Barbara  </a:t>
            </a:r>
            <a:r>
              <a:rPr lang="en-US" dirty="0" err="1"/>
              <a:t>stefan</a:t>
            </a:r>
            <a:endParaRPr lang="en-US" dirty="0"/>
          </a:p>
        </p:txBody>
      </p:sp>
      <p:pic>
        <p:nvPicPr>
          <p:cNvPr id="3" name="Picture 2" descr="Stefan, Barbar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13" y="1646238"/>
            <a:ext cx="34305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8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Kenneth  stiff</a:t>
            </a:r>
          </a:p>
        </p:txBody>
      </p:sp>
      <p:pic>
        <p:nvPicPr>
          <p:cNvPr id="3" name="Picture 2" descr="Stiff, Kenne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63" y="1646238"/>
            <a:ext cx="32162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5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Gerard </a:t>
            </a:r>
            <a:r>
              <a:rPr lang="en-US" dirty="0" err="1"/>
              <a:t>bloiin</a:t>
            </a:r>
            <a:endParaRPr lang="en-US" dirty="0"/>
          </a:p>
        </p:txBody>
      </p:sp>
      <p:pic>
        <p:nvPicPr>
          <p:cNvPr id="3" name="Picture 2" descr="Blouin, Ger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1646238"/>
            <a:ext cx="33639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Linda </a:t>
            </a:r>
            <a:r>
              <a:rPr lang="en-US" dirty="0" err="1"/>
              <a:t>stinchfield</a:t>
            </a:r>
            <a:endParaRPr lang="en-US" dirty="0"/>
          </a:p>
        </p:txBody>
      </p:sp>
      <p:pic>
        <p:nvPicPr>
          <p:cNvPr id="3" name="Picture 2" descr="Stinchfield,Lind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5" y="1646238"/>
            <a:ext cx="32067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5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Zoe  </a:t>
            </a:r>
            <a:r>
              <a:rPr lang="en-US" dirty="0" err="1"/>
              <a:t>stylianos</a:t>
            </a:r>
            <a:endParaRPr lang="en-US" dirty="0"/>
          </a:p>
        </p:txBody>
      </p:sp>
      <p:pic>
        <p:nvPicPr>
          <p:cNvPr id="3" name="Picture 2" descr="Stylianos, Zo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88" y="1646238"/>
            <a:ext cx="32480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1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Karlyne</a:t>
            </a:r>
            <a:r>
              <a:rPr lang="en-US" dirty="0"/>
              <a:t>  </a:t>
            </a:r>
            <a:r>
              <a:rPr lang="en-US" dirty="0" err="1"/>
              <a:t>sudsbury</a:t>
            </a:r>
            <a:endParaRPr lang="en-US" dirty="0"/>
          </a:p>
        </p:txBody>
      </p:sp>
      <p:pic>
        <p:nvPicPr>
          <p:cNvPr id="3" name="Picture 2" descr="Sudsbury, Karly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0" y="1646238"/>
            <a:ext cx="3289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9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Richard  Swakla</a:t>
            </a:r>
            <a:br>
              <a:rPr lang="en-US" dirty="0"/>
            </a:br>
            <a:r>
              <a:rPr lang="en-US" sz="1200" b="1" dirty="0"/>
              <a:t>November 25, 2008</a:t>
            </a:r>
          </a:p>
        </p:txBody>
      </p:sp>
      <p:pic>
        <p:nvPicPr>
          <p:cNvPr id="3" name="Picture 2" descr="Swakla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66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2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Nancy tabor</a:t>
            </a:r>
          </a:p>
        </p:txBody>
      </p:sp>
      <p:pic>
        <p:nvPicPr>
          <p:cNvPr id="3" name="Picture 2" descr="Tabor, Nanc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82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54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Joanne tally</a:t>
            </a:r>
          </a:p>
        </p:txBody>
      </p:sp>
      <p:pic>
        <p:nvPicPr>
          <p:cNvPr id="3" name="Picture 2" descr="Tally, Joan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5" y="1646238"/>
            <a:ext cx="32051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 </a:t>
            </a:r>
            <a:r>
              <a:rPr lang="en-US" dirty="0" err="1"/>
              <a:t>tamulevich</a:t>
            </a:r>
            <a:endParaRPr lang="en-US" dirty="0"/>
          </a:p>
        </p:txBody>
      </p:sp>
      <p:pic>
        <p:nvPicPr>
          <p:cNvPr id="3" name="Picture 2" descr="Tamulevich, Car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1646238"/>
            <a:ext cx="30543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53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Sylvia </a:t>
            </a:r>
            <a:r>
              <a:rPr lang="en-US" dirty="0" err="1"/>
              <a:t>therrien</a:t>
            </a:r>
            <a:endParaRPr lang="en-US" dirty="0"/>
          </a:p>
        </p:txBody>
      </p:sp>
      <p:pic>
        <p:nvPicPr>
          <p:cNvPr id="3" name="Picture 2" descr="Therrien, Sylv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5" y="1646238"/>
            <a:ext cx="32067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1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Brian </a:t>
            </a:r>
            <a:r>
              <a:rPr lang="en-US" dirty="0" err="1"/>
              <a:t>thibeault</a:t>
            </a:r>
            <a:endParaRPr lang="en-US" dirty="0"/>
          </a:p>
        </p:txBody>
      </p:sp>
      <p:pic>
        <p:nvPicPr>
          <p:cNvPr id="3" name="Picture 2" descr="Thibeault, Bri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646238"/>
            <a:ext cx="34099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Barbara  </a:t>
            </a:r>
            <a:r>
              <a:rPr lang="en-US" dirty="0" err="1"/>
              <a:t>thibodeau</a:t>
            </a:r>
            <a:br>
              <a:rPr lang="en-US" dirty="0"/>
            </a:br>
            <a:r>
              <a:rPr lang="en-US" sz="1200" b="1" dirty="0"/>
              <a:t>November 28, 2002</a:t>
            </a:r>
          </a:p>
        </p:txBody>
      </p:sp>
      <p:pic>
        <p:nvPicPr>
          <p:cNvPr id="3" name="Picture 2" descr="Thibodeau, Barbar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72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 </a:t>
            </a:r>
            <a:r>
              <a:rPr lang="en-US" dirty="0" err="1"/>
              <a:t>boggis</a:t>
            </a:r>
            <a:endParaRPr lang="en-US" dirty="0"/>
          </a:p>
        </p:txBody>
      </p:sp>
      <p:pic>
        <p:nvPicPr>
          <p:cNvPr id="3" name="Picture 2" descr="Boggis, Denni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1646238"/>
            <a:ext cx="33924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9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  </a:t>
            </a:r>
            <a:r>
              <a:rPr lang="en-US" dirty="0" err="1"/>
              <a:t>doug</a:t>
            </a:r>
            <a:r>
              <a:rPr lang="en-US" dirty="0"/>
              <a:t> tipping</a:t>
            </a:r>
            <a:br>
              <a:rPr lang="en-US" dirty="0"/>
            </a:br>
            <a:r>
              <a:rPr lang="en-US" sz="1200" b="1" dirty="0"/>
              <a:t>October 3, 1989</a:t>
            </a:r>
          </a:p>
        </p:txBody>
      </p:sp>
      <p:pic>
        <p:nvPicPr>
          <p:cNvPr id="3" name="Picture 2" descr="Tipping, Earl Dougla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32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Harold   </a:t>
            </a:r>
            <a:r>
              <a:rPr lang="en-US" dirty="0" err="1"/>
              <a:t>tomasian</a:t>
            </a:r>
            <a:endParaRPr lang="en-US" dirty="0"/>
          </a:p>
        </p:txBody>
      </p:sp>
      <p:pic>
        <p:nvPicPr>
          <p:cNvPr id="3" name="Picture 2" descr="Tomasian, Haro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1646238"/>
            <a:ext cx="33718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4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  </a:t>
            </a:r>
            <a:r>
              <a:rPr lang="en-US" dirty="0" err="1"/>
              <a:t>tourigny</a:t>
            </a:r>
            <a:endParaRPr lang="en-US" dirty="0"/>
          </a:p>
        </p:txBody>
      </p:sp>
      <p:pic>
        <p:nvPicPr>
          <p:cNvPr id="3" name="Picture 2" descr="Tourigny, Re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63" y="1646238"/>
            <a:ext cx="32654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1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Jeanne  </a:t>
            </a:r>
            <a:r>
              <a:rPr lang="en-US" dirty="0" err="1"/>
              <a:t>trainor</a:t>
            </a:r>
            <a:endParaRPr lang="en-US" dirty="0"/>
          </a:p>
        </p:txBody>
      </p:sp>
      <p:pic>
        <p:nvPicPr>
          <p:cNvPr id="3" name="Picture 2" descr="Trainor,Jean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8" y="1646238"/>
            <a:ext cx="34766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7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Louise  </a:t>
            </a:r>
            <a:r>
              <a:rPr lang="en-US" dirty="0" err="1"/>
              <a:t>tremblay</a:t>
            </a:r>
            <a:endParaRPr lang="en-US" dirty="0"/>
          </a:p>
        </p:txBody>
      </p:sp>
      <p:pic>
        <p:nvPicPr>
          <p:cNvPr id="3" name="Picture 2" descr="Tremblay, Louis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75" y="1646238"/>
            <a:ext cx="33464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1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Nancy </a:t>
            </a:r>
            <a:r>
              <a:rPr lang="en-US" dirty="0" err="1"/>
              <a:t>turcotte</a:t>
            </a:r>
            <a:br>
              <a:rPr lang="en-US" dirty="0"/>
            </a:br>
            <a:r>
              <a:rPr lang="en-US" sz="1200" b="1" dirty="0"/>
              <a:t>august 8, 2015</a:t>
            </a:r>
          </a:p>
        </p:txBody>
      </p:sp>
      <p:pic>
        <p:nvPicPr>
          <p:cNvPr id="3" name="Picture 2" descr="Turcotte, Nanc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8" y="1646238"/>
            <a:ext cx="34369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 </a:t>
            </a:r>
            <a:r>
              <a:rPr lang="en-US" dirty="0" err="1"/>
              <a:t>ulcickas</a:t>
            </a:r>
            <a:endParaRPr lang="en-US" dirty="0"/>
          </a:p>
        </p:txBody>
      </p:sp>
      <p:pic>
        <p:nvPicPr>
          <p:cNvPr id="3" name="Picture 2" descr="Ulcickas, Frank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72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0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  </a:t>
            </a:r>
            <a:r>
              <a:rPr lang="en-US" dirty="0" err="1"/>
              <a:t>vaccaro</a:t>
            </a:r>
            <a:endParaRPr lang="en-US" dirty="0"/>
          </a:p>
        </p:txBody>
      </p:sp>
      <p:pic>
        <p:nvPicPr>
          <p:cNvPr id="3" name="Picture 2" descr="Vaccaro, Philip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38" y="1646238"/>
            <a:ext cx="3386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6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Ellsworth  </a:t>
            </a:r>
            <a:r>
              <a:rPr lang="en-US" dirty="0" err="1"/>
              <a:t>vadney</a:t>
            </a:r>
            <a:endParaRPr lang="en-US" dirty="0"/>
          </a:p>
        </p:txBody>
      </p:sp>
      <p:pic>
        <p:nvPicPr>
          <p:cNvPr id="3" name="Picture 2" descr="Vadney, Ellswort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3" y="1646238"/>
            <a:ext cx="35210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3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  </a:t>
            </a:r>
            <a:r>
              <a:rPr lang="en-US" dirty="0" err="1"/>
              <a:t>vaillancourt</a:t>
            </a:r>
            <a:endParaRPr lang="en-US" dirty="0"/>
          </a:p>
        </p:txBody>
      </p:sp>
      <p:pic>
        <p:nvPicPr>
          <p:cNvPr id="3" name="Picture 2" descr="Vaillancourt, Loui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5" y="1646238"/>
            <a:ext cx="34591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4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Ronald  </a:t>
            </a:r>
            <a:r>
              <a:rPr lang="en-US" dirty="0" err="1"/>
              <a:t>bonenfant</a:t>
            </a:r>
            <a:br>
              <a:rPr lang="en-US" dirty="0"/>
            </a:br>
            <a:r>
              <a:rPr lang="en-US" sz="1200" b="1" dirty="0"/>
              <a:t>June 7, 2008</a:t>
            </a:r>
          </a:p>
        </p:txBody>
      </p:sp>
      <p:pic>
        <p:nvPicPr>
          <p:cNvPr id="3" name="Picture 2" descr="Bonenfant, Ron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1646238"/>
            <a:ext cx="33909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Marie  </a:t>
            </a:r>
            <a:r>
              <a:rPr lang="en-US" dirty="0" err="1"/>
              <a:t>vaillancourt</a:t>
            </a:r>
            <a:endParaRPr lang="en-US" dirty="0"/>
          </a:p>
        </p:txBody>
      </p:sp>
      <p:pic>
        <p:nvPicPr>
          <p:cNvPr id="3" name="Picture 2" descr="Vaillancourt, Mari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3" y="1646238"/>
            <a:ext cx="35210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8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Russell </a:t>
            </a:r>
            <a:r>
              <a:rPr lang="en-US" dirty="0" err="1"/>
              <a:t>vassar</a:t>
            </a:r>
            <a:endParaRPr lang="en-US" dirty="0"/>
          </a:p>
        </p:txBody>
      </p:sp>
      <p:pic>
        <p:nvPicPr>
          <p:cNvPr id="3" name="Picture 2" descr="Vassar, Russel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4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0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Susan  </a:t>
            </a:r>
            <a:r>
              <a:rPr lang="en-US" dirty="0" err="1"/>
              <a:t>veitch</a:t>
            </a:r>
            <a:endParaRPr lang="en-US" dirty="0"/>
          </a:p>
        </p:txBody>
      </p:sp>
      <p:pic>
        <p:nvPicPr>
          <p:cNvPr id="3" name="Picture 2" descr="Veitch, Sus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75" y="1646238"/>
            <a:ext cx="32702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7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Maxine  von </a:t>
            </a:r>
            <a:r>
              <a:rPr lang="en-US" dirty="0" err="1"/>
              <a:t>dette</a:t>
            </a:r>
            <a:br>
              <a:rPr lang="en-US" dirty="0"/>
            </a:br>
            <a:r>
              <a:rPr lang="en-US" sz="1200" b="1" dirty="0" err="1"/>
              <a:t>april</a:t>
            </a:r>
            <a:r>
              <a:rPr lang="en-US" sz="1200" b="1" dirty="0"/>
              <a:t> 10, 2011</a:t>
            </a:r>
          </a:p>
        </p:txBody>
      </p:sp>
      <p:pic>
        <p:nvPicPr>
          <p:cNvPr id="3" name="Picture 2" descr="Von Dette, Maxi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38" y="1646238"/>
            <a:ext cx="33369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Elizabeth </a:t>
            </a:r>
            <a:r>
              <a:rPr lang="en-US" dirty="0" err="1"/>
              <a:t>vosotas</a:t>
            </a:r>
            <a:endParaRPr lang="en-US" dirty="0"/>
          </a:p>
        </p:txBody>
      </p:sp>
      <p:pic>
        <p:nvPicPr>
          <p:cNvPr id="3" name="Picture 2" descr="Vosotas, Elizabet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88" y="1646238"/>
            <a:ext cx="33496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7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William   Watson</a:t>
            </a:r>
            <a:br>
              <a:rPr lang="en-US" dirty="0"/>
            </a:br>
            <a:r>
              <a:rPr lang="en-US" sz="1200" b="1" dirty="0"/>
              <a:t>January 13, 2007</a:t>
            </a:r>
          </a:p>
        </p:txBody>
      </p:sp>
      <p:pic>
        <p:nvPicPr>
          <p:cNvPr id="3" name="Picture 2" descr="Watson, William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25" y="1646238"/>
            <a:ext cx="32305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 </a:t>
            </a:r>
            <a:r>
              <a:rPr lang="en-US" dirty="0" err="1"/>
              <a:t>webster</a:t>
            </a:r>
            <a:endParaRPr lang="en-US" dirty="0"/>
          </a:p>
        </p:txBody>
      </p:sp>
      <p:pic>
        <p:nvPicPr>
          <p:cNvPr id="3" name="Picture 2" descr="Webster, Joh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25" y="1646238"/>
            <a:ext cx="33829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1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Patricia </a:t>
            </a:r>
            <a:r>
              <a:rPr lang="en-US" dirty="0" err="1"/>
              <a:t>weibel</a:t>
            </a:r>
            <a:br>
              <a:rPr lang="en-US" dirty="0"/>
            </a:br>
            <a:r>
              <a:rPr lang="en-US" sz="1200" b="1" dirty="0"/>
              <a:t>November 11, 2014</a:t>
            </a:r>
          </a:p>
        </p:txBody>
      </p:sp>
      <p:pic>
        <p:nvPicPr>
          <p:cNvPr id="3" name="Picture 2" descr="Weibel, Patricia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646238"/>
            <a:ext cx="31496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8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Janet  </a:t>
            </a:r>
            <a:r>
              <a:rPr lang="en-US" dirty="0" err="1"/>
              <a:t>wesson</a:t>
            </a:r>
            <a:endParaRPr lang="en-US" dirty="0"/>
          </a:p>
        </p:txBody>
      </p:sp>
      <p:pic>
        <p:nvPicPr>
          <p:cNvPr id="3" name="Picture 2" descr="Wesson, Jane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63" y="1646238"/>
            <a:ext cx="33686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2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Richard west</a:t>
            </a:r>
            <a:br>
              <a:rPr lang="en-US" dirty="0"/>
            </a:br>
            <a:r>
              <a:rPr lang="en-US" sz="1100" b="1" dirty="0" err="1"/>
              <a:t>feburary</a:t>
            </a:r>
            <a:r>
              <a:rPr lang="en-US" sz="1100" b="1" dirty="0"/>
              <a:t> 24, 2014</a:t>
            </a:r>
          </a:p>
        </p:txBody>
      </p:sp>
      <p:pic>
        <p:nvPicPr>
          <p:cNvPr id="3" name="Picture 2" descr="West, Rich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646238"/>
            <a:ext cx="34020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 </a:t>
            </a:r>
            <a:r>
              <a:rPr lang="en-US" dirty="0" err="1"/>
              <a:t>boucher</a:t>
            </a:r>
            <a:endParaRPr lang="en-US" dirty="0"/>
          </a:p>
        </p:txBody>
      </p:sp>
      <p:pic>
        <p:nvPicPr>
          <p:cNvPr id="3" name="Picture 2" descr="Boucher, Georg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25" y="1646238"/>
            <a:ext cx="33575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5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Susan  </a:t>
            </a:r>
            <a:r>
              <a:rPr lang="en-US" dirty="0" err="1"/>
              <a:t>whitney</a:t>
            </a:r>
            <a:br>
              <a:rPr lang="en-US" dirty="0"/>
            </a:br>
            <a:r>
              <a:rPr lang="en-US" sz="1200" b="1" dirty="0" err="1"/>
              <a:t>april</a:t>
            </a:r>
            <a:r>
              <a:rPr lang="en-US" sz="1200" b="1" dirty="0"/>
              <a:t> 16, 2007</a:t>
            </a:r>
          </a:p>
        </p:txBody>
      </p:sp>
      <p:pic>
        <p:nvPicPr>
          <p:cNvPr id="3" name="Picture 2" descr="Whitney, Sus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1646238"/>
            <a:ext cx="32845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8" y="308811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Gerald  </a:t>
            </a:r>
            <a:r>
              <a:rPr lang="en-US" dirty="0" err="1"/>
              <a:t>willett</a:t>
            </a:r>
            <a:br>
              <a:rPr lang="en-US" dirty="0"/>
            </a:br>
            <a:r>
              <a:rPr lang="en-US" sz="1200" b="1" dirty="0"/>
              <a:t>November 14, 1991</a:t>
            </a:r>
          </a:p>
        </p:txBody>
      </p:sp>
      <p:pic>
        <p:nvPicPr>
          <p:cNvPr id="3" name="Picture 2" descr="Willett, Ger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46238"/>
            <a:ext cx="32004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7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  </a:t>
            </a:r>
            <a:r>
              <a:rPr lang="en-US" dirty="0" err="1"/>
              <a:t>winn</a:t>
            </a:r>
            <a:endParaRPr lang="en-US" dirty="0"/>
          </a:p>
        </p:txBody>
      </p:sp>
      <p:pic>
        <p:nvPicPr>
          <p:cNvPr id="3" name="Picture 2" descr="Winn, Ma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3" y="1646238"/>
            <a:ext cx="37607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3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Mnerilee</a:t>
            </a:r>
            <a:r>
              <a:rPr lang="en-US" dirty="0"/>
              <a:t>  wood</a:t>
            </a:r>
          </a:p>
        </p:txBody>
      </p:sp>
      <p:pic>
        <p:nvPicPr>
          <p:cNvPr id="3" name="Picture 2" descr="Wood, Merill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3" y="1646238"/>
            <a:ext cx="34686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4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Rodney wright</a:t>
            </a:r>
          </a:p>
        </p:txBody>
      </p:sp>
      <p:pic>
        <p:nvPicPr>
          <p:cNvPr id="3" name="Picture 2" descr="Wright, Rodne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38" y="1646238"/>
            <a:ext cx="33369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young</a:t>
            </a:r>
          </a:p>
        </p:txBody>
      </p:sp>
      <p:pic>
        <p:nvPicPr>
          <p:cNvPr id="3" name="Picture 2" descr="Young, Rich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38" y="1646238"/>
            <a:ext cx="3386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8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 </a:t>
            </a:r>
            <a:r>
              <a:rPr lang="en-US" dirty="0" err="1"/>
              <a:t>zedalis</a:t>
            </a:r>
            <a:endParaRPr lang="en-US" dirty="0"/>
          </a:p>
        </p:txBody>
      </p:sp>
      <p:pic>
        <p:nvPicPr>
          <p:cNvPr id="3" name="Picture 2" descr="Zedalis, Josep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4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7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 isPhoto="1"/>
        </p:nvSpPr>
        <p:spPr>
          <a:xfrm>
            <a:off x="457200" y="1646238"/>
            <a:ext cx="8229600" cy="47545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r>
              <a:rPr lang="en-US" sz="3200"/>
              <a:t>Text Box</a:t>
            </a:r>
          </a:p>
        </p:txBody>
      </p:sp>
      <p:pic>
        <p:nvPicPr>
          <p:cNvPr id="4" name="Picture 3" descr="Home - Internet Explorer, optimized for Bing and MS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685800"/>
            <a:ext cx="20216313" cy="109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 </a:t>
            </a:r>
            <a:r>
              <a:rPr lang="en-US" dirty="0" err="1"/>
              <a:t>boucher</a:t>
            </a:r>
            <a:br>
              <a:rPr lang="en-US" dirty="0"/>
            </a:br>
            <a:r>
              <a:rPr lang="en-US" sz="1200" b="1" dirty="0"/>
              <a:t>April 30, 1999</a:t>
            </a:r>
          </a:p>
        </p:txBody>
      </p:sp>
      <p:pic>
        <p:nvPicPr>
          <p:cNvPr id="3" name="Picture 2" descr="Boucher, Pau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boucher</a:t>
            </a:r>
            <a:endParaRPr lang="en-US" dirty="0"/>
          </a:p>
        </p:txBody>
      </p:sp>
      <p:pic>
        <p:nvPicPr>
          <p:cNvPr id="3" name="Picture 2" descr="Boucher, Peter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646238"/>
            <a:ext cx="34083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7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Diane bourdon</a:t>
            </a:r>
          </a:p>
        </p:txBody>
      </p:sp>
      <p:pic>
        <p:nvPicPr>
          <p:cNvPr id="3" name="Picture 2" descr="Bourdon, Dia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1646238"/>
            <a:ext cx="33924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3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 bowman</a:t>
            </a:r>
          </a:p>
        </p:txBody>
      </p:sp>
      <p:pic>
        <p:nvPicPr>
          <p:cNvPr id="3" name="Picture 2" descr="Bowman, Georg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646238"/>
            <a:ext cx="33004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DAIVD AINSWORTH</a:t>
            </a:r>
          </a:p>
        </p:txBody>
      </p:sp>
      <p:pic>
        <p:nvPicPr>
          <p:cNvPr id="3" name="Picture 2" descr="Ainsworth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646238"/>
            <a:ext cx="34020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7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 </a:t>
            </a:r>
            <a:r>
              <a:rPr lang="en-US" dirty="0" err="1"/>
              <a:t>brandt</a:t>
            </a:r>
            <a:endParaRPr lang="en-US" dirty="0"/>
          </a:p>
        </p:txBody>
      </p:sp>
      <p:pic>
        <p:nvPicPr>
          <p:cNvPr id="3" name="Picture 2" descr="Brandt, Richard Ala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6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1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Raymond </a:t>
            </a:r>
            <a:r>
              <a:rPr lang="en-US" dirty="0" err="1"/>
              <a:t>breault</a:t>
            </a:r>
            <a:endParaRPr lang="en-US" dirty="0"/>
          </a:p>
        </p:txBody>
      </p:sp>
      <p:pic>
        <p:nvPicPr>
          <p:cNvPr id="3" name="Picture 2" descr="Breault, Raymon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4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1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 </a:t>
            </a:r>
            <a:r>
              <a:rPr lang="en-US" dirty="0" err="1"/>
              <a:t>briand</a:t>
            </a:r>
            <a:endParaRPr lang="en-US" dirty="0"/>
          </a:p>
        </p:txBody>
      </p:sp>
      <p:pic>
        <p:nvPicPr>
          <p:cNvPr id="3" name="Picture 2" descr="Briand, Ev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8" y="1646238"/>
            <a:ext cx="33623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5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Ellen  </a:t>
            </a:r>
            <a:r>
              <a:rPr lang="en-US" dirty="0" err="1"/>
              <a:t>briggs</a:t>
            </a:r>
            <a:br>
              <a:rPr lang="en-US" dirty="0"/>
            </a:br>
            <a:r>
              <a:rPr lang="en-US" sz="1200" b="1" dirty="0"/>
              <a:t>October 15, 2013</a:t>
            </a:r>
          </a:p>
        </p:txBody>
      </p:sp>
      <p:pic>
        <p:nvPicPr>
          <p:cNvPr id="3" name="Picture 2" descr="Briggs, Elle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Barbara </a:t>
            </a:r>
            <a:r>
              <a:rPr lang="en-US" dirty="0" err="1"/>
              <a:t>britton</a:t>
            </a:r>
            <a:endParaRPr lang="en-US" dirty="0"/>
          </a:p>
        </p:txBody>
      </p:sp>
      <p:pic>
        <p:nvPicPr>
          <p:cNvPr id="3" name="Picture 2" descr="Britton, Barbar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6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Arnold </a:t>
            </a:r>
            <a:r>
              <a:rPr lang="en-US" dirty="0" err="1"/>
              <a:t>brody</a:t>
            </a:r>
            <a:endParaRPr lang="en-US" dirty="0"/>
          </a:p>
        </p:txBody>
      </p:sp>
      <p:pic>
        <p:nvPicPr>
          <p:cNvPr id="3" name="Picture 2" descr="Brody, Arno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13" y="1646238"/>
            <a:ext cx="34067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5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Albert  </a:t>
            </a:r>
            <a:r>
              <a:rPr lang="en-US" dirty="0" err="1"/>
              <a:t>budro</a:t>
            </a:r>
            <a:br>
              <a:rPr lang="en-US" dirty="0"/>
            </a:br>
            <a:r>
              <a:rPr lang="en-US" sz="1200" b="1" dirty="0"/>
              <a:t>December 15, 2004</a:t>
            </a:r>
          </a:p>
        </p:txBody>
      </p:sp>
      <p:pic>
        <p:nvPicPr>
          <p:cNvPr id="3" name="Picture 2" descr="Budro, Albert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1646238"/>
            <a:ext cx="33210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Sally  </a:t>
            </a:r>
            <a:r>
              <a:rPr lang="en-US" dirty="0" err="1"/>
              <a:t>burelle</a:t>
            </a:r>
            <a:br>
              <a:rPr lang="en-US" dirty="0"/>
            </a:br>
            <a:r>
              <a:rPr lang="en-US" sz="1200" b="1" dirty="0"/>
              <a:t>June 12, 203</a:t>
            </a:r>
          </a:p>
        </p:txBody>
      </p:sp>
      <p:pic>
        <p:nvPicPr>
          <p:cNvPr id="3" name="Picture 2" descr="Burelle, Sall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5" y="1646238"/>
            <a:ext cx="34972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Donna burns</a:t>
            </a:r>
          </a:p>
        </p:txBody>
      </p:sp>
      <p:pic>
        <p:nvPicPr>
          <p:cNvPr id="3" name="Picture 2" descr="Burns, Donn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8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Joseph burrows</a:t>
            </a:r>
          </a:p>
        </p:txBody>
      </p:sp>
      <p:pic>
        <p:nvPicPr>
          <p:cNvPr id="3" name="Picture 2" descr="Burrows, Joseph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5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ERNEST ANASTOS</a:t>
            </a:r>
          </a:p>
        </p:txBody>
      </p:sp>
      <p:pic>
        <p:nvPicPr>
          <p:cNvPr id="3" name="Picture 2" descr="Anastos, Ernest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2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 </a:t>
            </a:r>
            <a:r>
              <a:rPr lang="en-US" dirty="0" err="1"/>
              <a:t>cadieux</a:t>
            </a:r>
            <a:endParaRPr lang="en-US" dirty="0"/>
          </a:p>
        </p:txBody>
      </p:sp>
      <p:pic>
        <p:nvPicPr>
          <p:cNvPr id="3" name="Picture 2" descr="Cadieux, Re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Claudette </a:t>
            </a:r>
            <a:r>
              <a:rPr lang="en-US" dirty="0" err="1"/>
              <a:t>caron</a:t>
            </a:r>
            <a:endParaRPr lang="en-US" dirty="0"/>
          </a:p>
        </p:txBody>
      </p:sp>
      <p:pic>
        <p:nvPicPr>
          <p:cNvPr id="3" name="Picture 2" descr="Caron, Claudett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1646238"/>
            <a:ext cx="33162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08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Pauline  </a:t>
            </a:r>
            <a:r>
              <a:rPr lang="en-US" dirty="0" err="1"/>
              <a:t>caron</a:t>
            </a:r>
            <a:endParaRPr lang="en-US" dirty="0"/>
          </a:p>
        </p:txBody>
      </p:sp>
      <p:pic>
        <p:nvPicPr>
          <p:cNvPr id="3" name="Picture 2" descr="Caron, Pauli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25" y="1646238"/>
            <a:ext cx="33845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John  carter</a:t>
            </a:r>
            <a:br>
              <a:rPr lang="en-US" dirty="0"/>
            </a:br>
            <a:r>
              <a:rPr lang="en-US" sz="1200" b="1" dirty="0"/>
              <a:t>July 19, 2009</a:t>
            </a:r>
          </a:p>
        </p:txBody>
      </p:sp>
      <p:pic>
        <p:nvPicPr>
          <p:cNvPr id="3" name="Picture 2" descr="Carter, Joh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66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Joanne </a:t>
            </a:r>
            <a:r>
              <a:rPr lang="en-US" dirty="0" err="1"/>
              <a:t>charpentier</a:t>
            </a:r>
            <a:endParaRPr lang="en-US" dirty="0"/>
          </a:p>
        </p:txBody>
      </p:sp>
      <p:pic>
        <p:nvPicPr>
          <p:cNvPr id="3" name="Picture 2" descr="Charpentier, Joan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3" y="1646238"/>
            <a:ext cx="34686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8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Raymond </a:t>
            </a:r>
            <a:r>
              <a:rPr lang="en-US" dirty="0" err="1"/>
              <a:t>chartrain</a:t>
            </a:r>
            <a:endParaRPr lang="en-US" dirty="0"/>
          </a:p>
        </p:txBody>
      </p:sp>
      <p:pic>
        <p:nvPicPr>
          <p:cNvPr id="3" name="Picture 2" descr="Chartrain, Raymon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1646238"/>
            <a:ext cx="33924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3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Gerald  </a:t>
            </a:r>
            <a:r>
              <a:rPr lang="en-US" dirty="0" err="1"/>
              <a:t>chenard</a:t>
            </a:r>
            <a:br>
              <a:rPr lang="en-US" dirty="0"/>
            </a:br>
            <a:r>
              <a:rPr lang="en-US" sz="1200" b="1" dirty="0"/>
              <a:t>March 9, 2009</a:t>
            </a:r>
          </a:p>
        </p:txBody>
      </p:sp>
      <p:pic>
        <p:nvPicPr>
          <p:cNvPr id="3" name="Picture 2" descr="Chenard, Geral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646238"/>
            <a:ext cx="34544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Edward  </a:t>
            </a:r>
            <a:r>
              <a:rPr lang="en-US" dirty="0" err="1"/>
              <a:t>clark</a:t>
            </a:r>
            <a:br>
              <a:rPr lang="en-US" dirty="0"/>
            </a:br>
            <a:r>
              <a:rPr lang="en-US" sz="1200" b="1" dirty="0"/>
              <a:t>March 20, 1969</a:t>
            </a:r>
          </a:p>
        </p:txBody>
      </p:sp>
      <p:pic>
        <p:nvPicPr>
          <p:cNvPr id="3" name="Picture 2" descr="Clark, Edw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1646238"/>
            <a:ext cx="34909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collins</a:t>
            </a:r>
            <a:endParaRPr lang="en-US" dirty="0"/>
          </a:p>
        </p:txBody>
      </p:sp>
      <p:pic>
        <p:nvPicPr>
          <p:cNvPr id="3" name="Picture 2" descr="Collins, Joh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5" y="1646238"/>
            <a:ext cx="32829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Martin  </a:t>
            </a:r>
            <a:r>
              <a:rPr lang="en-US" dirty="0" err="1"/>
              <a:t>coronis</a:t>
            </a:r>
            <a:br>
              <a:rPr lang="en-US" dirty="0"/>
            </a:br>
            <a:r>
              <a:rPr lang="en-US" sz="1200" b="1" dirty="0"/>
              <a:t>July 11, 1967</a:t>
            </a:r>
          </a:p>
        </p:txBody>
      </p:sp>
      <p:pic>
        <p:nvPicPr>
          <p:cNvPr id="3" name="Picture 2" descr="Coronis, Martin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5" y="1646238"/>
            <a:ext cx="34591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PEGGY APONOVICH</a:t>
            </a:r>
          </a:p>
        </p:txBody>
      </p:sp>
      <p:pic>
        <p:nvPicPr>
          <p:cNvPr id="3" name="Picture 2" descr="Aponovich, Pegg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75" y="1646238"/>
            <a:ext cx="33194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8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 </a:t>
            </a:r>
            <a:r>
              <a:rPr lang="en-US" dirty="0" err="1"/>
              <a:t>corriveau</a:t>
            </a:r>
            <a:endParaRPr lang="en-US" dirty="0"/>
          </a:p>
        </p:txBody>
      </p:sp>
      <p:pic>
        <p:nvPicPr>
          <p:cNvPr id="3" name="Picture 2" descr="Corriveau, Caro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3" y="1646238"/>
            <a:ext cx="33035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0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Richard  </a:t>
            </a:r>
            <a:r>
              <a:rPr lang="en-US" dirty="0" err="1"/>
              <a:t>corriveau</a:t>
            </a:r>
            <a:br>
              <a:rPr lang="en-US" dirty="0"/>
            </a:br>
            <a:r>
              <a:rPr lang="en-US" sz="1200" b="1" dirty="0"/>
              <a:t>August 20, 1964</a:t>
            </a:r>
          </a:p>
        </p:txBody>
      </p:sp>
      <p:pic>
        <p:nvPicPr>
          <p:cNvPr id="3" name="Picture 2" descr="Corriveau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88" y="1646238"/>
            <a:ext cx="33750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Sandra  </a:t>
            </a:r>
            <a:r>
              <a:rPr lang="en-US" dirty="0" err="1"/>
              <a:t>corson</a:t>
            </a:r>
            <a:br>
              <a:rPr lang="en-US" dirty="0"/>
            </a:br>
            <a:r>
              <a:rPr lang="en-US" sz="1200" b="1" dirty="0"/>
              <a:t>November 3, 1996</a:t>
            </a:r>
          </a:p>
        </p:txBody>
      </p:sp>
      <p:pic>
        <p:nvPicPr>
          <p:cNvPr id="3" name="Picture 2" descr="Corson, Sandr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0" y="1646238"/>
            <a:ext cx="33639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Susan cote</a:t>
            </a:r>
          </a:p>
        </p:txBody>
      </p:sp>
      <p:pic>
        <p:nvPicPr>
          <p:cNvPr id="3" name="Picture 2" descr="Cote, Susa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646238"/>
            <a:ext cx="34083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4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Peter cross</a:t>
            </a:r>
            <a:br>
              <a:rPr lang="en-US" dirty="0"/>
            </a:br>
            <a:r>
              <a:rPr lang="en-US" sz="1200" b="1" dirty="0"/>
              <a:t>October 31, 2004</a:t>
            </a:r>
          </a:p>
        </p:txBody>
      </p:sp>
      <p:pic>
        <p:nvPicPr>
          <p:cNvPr id="3" name="Picture 2" descr="Cross, Peter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646238"/>
            <a:ext cx="32940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Everett </a:t>
            </a:r>
            <a:r>
              <a:rPr lang="en-US" dirty="0" err="1"/>
              <a:t>crosscup</a:t>
            </a:r>
            <a:endParaRPr lang="en-US" dirty="0"/>
          </a:p>
        </p:txBody>
      </p:sp>
      <p:pic>
        <p:nvPicPr>
          <p:cNvPr id="3" name="Picture 2" descr="Crosscup, Everett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75" y="1646238"/>
            <a:ext cx="32686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1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Helen  </a:t>
            </a:r>
            <a:r>
              <a:rPr lang="en-US" dirty="0" err="1"/>
              <a:t>cyr</a:t>
            </a:r>
            <a:endParaRPr lang="en-US" dirty="0"/>
          </a:p>
        </p:txBody>
      </p:sp>
      <p:pic>
        <p:nvPicPr>
          <p:cNvPr id="3" name="Picture 2" descr="Cyr, Hele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1646238"/>
            <a:ext cx="32559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5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Shirley </a:t>
            </a:r>
            <a:r>
              <a:rPr lang="en-US" dirty="0" err="1"/>
              <a:t>czarnionka</a:t>
            </a:r>
            <a:endParaRPr lang="en-US" dirty="0"/>
          </a:p>
        </p:txBody>
      </p:sp>
      <p:pic>
        <p:nvPicPr>
          <p:cNvPr id="3" name="Picture 2" descr="Czarnionka, Shirle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646238"/>
            <a:ext cx="32369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4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Nicholas  dahl</a:t>
            </a:r>
            <a:br>
              <a:rPr lang="en-US" dirty="0"/>
            </a:br>
            <a:r>
              <a:rPr lang="en-US" sz="1200" b="1" dirty="0"/>
              <a:t>October 26, 2003</a:t>
            </a:r>
          </a:p>
        </p:txBody>
      </p:sp>
      <p:pic>
        <p:nvPicPr>
          <p:cNvPr id="3" name="Picture 2" descr="Dahl, Nichola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48" y="304799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6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daly</a:t>
            </a:r>
            <a:endParaRPr lang="en-US" dirty="0"/>
          </a:p>
        </p:txBody>
      </p:sp>
      <p:pic>
        <p:nvPicPr>
          <p:cNvPr id="3" name="Picture 2" descr="Daly, Joh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1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ORMA ARLAUSKAS</a:t>
            </a:r>
          </a:p>
        </p:txBody>
      </p:sp>
      <p:pic>
        <p:nvPicPr>
          <p:cNvPr id="3" name="Picture 2" descr="Arlauskas,Orm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82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5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Lee  </a:t>
            </a:r>
            <a:r>
              <a:rPr lang="en-US" dirty="0" err="1"/>
              <a:t>davis</a:t>
            </a:r>
            <a:br>
              <a:rPr lang="en-US" dirty="0"/>
            </a:br>
            <a:r>
              <a:rPr lang="en-US" sz="1200" b="1" dirty="0"/>
              <a:t>November 2, 1989</a:t>
            </a:r>
          </a:p>
        </p:txBody>
      </p:sp>
      <p:pic>
        <p:nvPicPr>
          <p:cNvPr id="3" name="Picture 2" descr="Davis, Le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88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Merrill </a:t>
            </a:r>
            <a:r>
              <a:rPr lang="en-US" dirty="0" err="1"/>
              <a:t>davis</a:t>
            </a:r>
            <a:endParaRPr lang="en-US" dirty="0"/>
          </a:p>
        </p:txBody>
      </p:sp>
      <p:pic>
        <p:nvPicPr>
          <p:cNvPr id="3" name="Picture 2" descr="Davis, Merril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3" y="1646238"/>
            <a:ext cx="33035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3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dean</a:t>
            </a:r>
          </a:p>
        </p:txBody>
      </p:sp>
      <p:pic>
        <p:nvPicPr>
          <p:cNvPr id="3" name="Picture 2" descr="Dean, Rich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646238"/>
            <a:ext cx="34004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18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Faith </a:t>
            </a:r>
            <a:r>
              <a:rPr lang="en-US" dirty="0" err="1"/>
              <a:t>delazanos</a:t>
            </a:r>
            <a:endParaRPr lang="en-US" dirty="0"/>
          </a:p>
        </p:txBody>
      </p:sp>
      <p:pic>
        <p:nvPicPr>
          <p:cNvPr id="3" name="Picture 2" descr="Delazanos, Faith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646238"/>
            <a:ext cx="34004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3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Barbara </a:t>
            </a:r>
            <a:r>
              <a:rPr lang="en-US" dirty="0" err="1"/>
              <a:t>demmett</a:t>
            </a:r>
            <a:endParaRPr lang="en-US" dirty="0"/>
          </a:p>
        </p:txBody>
      </p:sp>
      <p:pic>
        <p:nvPicPr>
          <p:cNvPr id="3" name="Picture 2" descr="Demmett, Barbar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25" y="1646238"/>
            <a:ext cx="33845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5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Terrence  </a:t>
            </a:r>
            <a:r>
              <a:rPr lang="en-US" dirty="0" err="1"/>
              <a:t>denehy</a:t>
            </a:r>
            <a:br>
              <a:rPr lang="en-US" dirty="0"/>
            </a:br>
            <a:r>
              <a:rPr lang="en-US" sz="1200" b="1" dirty="0" err="1"/>
              <a:t>feburary</a:t>
            </a:r>
            <a:r>
              <a:rPr lang="en-US" sz="1200" b="1" dirty="0"/>
              <a:t> 8, 1991</a:t>
            </a:r>
          </a:p>
        </p:txBody>
      </p:sp>
      <p:pic>
        <p:nvPicPr>
          <p:cNvPr id="3" name="Picture 2" descr="Denehy, Terrenc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13" y="1646238"/>
            <a:ext cx="34305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0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Gregory </a:t>
            </a:r>
            <a:r>
              <a:rPr lang="en-US" dirty="0" err="1"/>
              <a:t>derderian</a:t>
            </a:r>
            <a:endParaRPr lang="en-US" dirty="0"/>
          </a:p>
        </p:txBody>
      </p:sp>
      <p:pic>
        <p:nvPicPr>
          <p:cNvPr id="3" name="Picture 2" descr="Derderian, Gregor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646238"/>
            <a:ext cx="34083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9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  </a:t>
            </a:r>
            <a:r>
              <a:rPr lang="en-US" dirty="0" err="1"/>
              <a:t>derrickson</a:t>
            </a:r>
            <a:endParaRPr lang="en-US" dirty="0"/>
          </a:p>
        </p:txBody>
      </p:sp>
      <p:pic>
        <p:nvPicPr>
          <p:cNvPr id="3" name="Picture 2" descr="Derrickson, Frank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50" y="1646238"/>
            <a:ext cx="33401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4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Conrad </a:t>
            </a:r>
            <a:r>
              <a:rPr lang="en-US" dirty="0" err="1"/>
              <a:t>desjardins</a:t>
            </a:r>
            <a:endParaRPr lang="en-US" dirty="0"/>
          </a:p>
        </p:txBody>
      </p:sp>
      <p:pic>
        <p:nvPicPr>
          <p:cNvPr id="3" name="Picture 2" descr="Desjardins, Con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3" y="1646238"/>
            <a:ext cx="34448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Bertrand  </a:t>
            </a:r>
            <a:r>
              <a:rPr lang="en-US" dirty="0" err="1"/>
              <a:t>desmarais</a:t>
            </a:r>
            <a:endParaRPr lang="en-US" dirty="0"/>
          </a:p>
        </p:txBody>
      </p:sp>
      <p:pic>
        <p:nvPicPr>
          <p:cNvPr id="3" name="Picture 2" descr="Desmarais, Bertran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8" y="1646238"/>
            <a:ext cx="34623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96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MAURICE AUBUT</a:t>
            </a:r>
          </a:p>
        </p:txBody>
      </p:sp>
      <p:pic>
        <p:nvPicPr>
          <p:cNvPr id="3" name="Picture 2" descr="Aubut, Mauric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646238"/>
            <a:ext cx="34083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5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Donald </a:t>
            </a:r>
            <a:r>
              <a:rPr lang="en-US" dirty="0" err="1"/>
              <a:t>desmarais</a:t>
            </a:r>
            <a:endParaRPr lang="en-US" dirty="0"/>
          </a:p>
        </p:txBody>
      </p:sp>
      <p:pic>
        <p:nvPicPr>
          <p:cNvPr id="3" name="Picture 2" descr="Desmarais, Donal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646238"/>
            <a:ext cx="335597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9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 </a:t>
            </a:r>
            <a:r>
              <a:rPr lang="en-US" dirty="0" err="1"/>
              <a:t>desmarais</a:t>
            </a:r>
            <a:endParaRPr lang="en-US" dirty="0"/>
          </a:p>
        </p:txBody>
      </p:sp>
      <p:pic>
        <p:nvPicPr>
          <p:cNvPr id="3" name="Picture 2" descr="Desmarais, Henr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646238"/>
            <a:ext cx="3416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3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 </a:t>
            </a:r>
            <a:r>
              <a:rPr lang="en-US" dirty="0" err="1"/>
              <a:t>desmarais</a:t>
            </a:r>
            <a:endParaRPr lang="en-US" dirty="0"/>
          </a:p>
        </p:txBody>
      </p:sp>
      <p:pic>
        <p:nvPicPr>
          <p:cNvPr id="3" name="Picture 2" descr="Desmarais, Paul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25" y="1646238"/>
            <a:ext cx="33845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6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Shirley </a:t>
            </a:r>
            <a:r>
              <a:rPr lang="en-US" dirty="0" err="1"/>
              <a:t>deutsch</a:t>
            </a:r>
            <a:endParaRPr lang="en-US" dirty="0"/>
          </a:p>
        </p:txBody>
      </p:sp>
      <p:pic>
        <p:nvPicPr>
          <p:cNvPr id="3" name="Picture 2" descr="Deutsch, Shirley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1646238"/>
            <a:ext cx="33258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8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Edwin  </a:t>
            </a:r>
            <a:r>
              <a:rPr lang="en-US" dirty="0" err="1"/>
              <a:t>devereaux</a:t>
            </a:r>
            <a:endParaRPr lang="en-US" dirty="0"/>
          </a:p>
        </p:txBody>
      </p:sp>
      <p:pic>
        <p:nvPicPr>
          <p:cNvPr id="3" name="Picture 2" descr="Devereaux, Edward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5" y="1646238"/>
            <a:ext cx="34210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9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 di </a:t>
            </a:r>
            <a:r>
              <a:rPr lang="en-US" dirty="0" err="1"/>
              <a:t>antonio</a:t>
            </a:r>
            <a:endParaRPr lang="en-US" dirty="0"/>
          </a:p>
        </p:txBody>
      </p:sp>
      <p:pic>
        <p:nvPicPr>
          <p:cNvPr id="3" name="Picture 2" descr="Di Antonio, Andrew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0" y="1646238"/>
            <a:ext cx="32893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di </a:t>
            </a:r>
            <a:r>
              <a:rPr lang="en-US" dirty="0" err="1"/>
              <a:t>grazia</a:t>
            </a:r>
            <a:endParaRPr lang="en-US" dirty="0"/>
          </a:p>
        </p:txBody>
      </p:sp>
      <p:pic>
        <p:nvPicPr>
          <p:cNvPr id="3" name="Picture 2" descr="Di Grazia, Robert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5" y="1646238"/>
            <a:ext cx="34591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7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Dolores di </a:t>
            </a:r>
            <a:r>
              <a:rPr lang="en-US" dirty="0" err="1"/>
              <a:t>pietro</a:t>
            </a:r>
            <a:endParaRPr lang="en-US" dirty="0"/>
          </a:p>
        </p:txBody>
      </p:sp>
      <p:pic>
        <p:nvPicPr>
          <p:cNvPr id="3" name="Picture 2" descr="Di Pietro, Delore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82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9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</a:t>
            </a:r>
            <a:r>
              <a:rPr lang="en-US" baseline="0" dirty="0"/>
              <a:t> </a:t>
            </a:r>
            <a:r>
              <a:rPr lang="en-US" baseline="0" dirty="0" err="1"/>
              <a:t>dion</a:t>
            </a:r>
            <a:endParaRPr lang="en-US" dirty="0"/>
          </a:p>
        </p:txBody>
      </p:sp>
      <p:pic>
        <p:nvPicPr>
          <p:cNvPr id="3" name="Picture 2" descr="Dion, Henry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5" y="1646238"/>
            <a:ext cx="330676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8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Elaine  </a:t>
            </a:r>
            <a:r>
              <a:rPr lang="en-US" dirty="0" err="1"/>
              <a:t>dionne</a:t>
            </a:r>
            <a:endParaRPr lang="en-US" dirty="0"/>
          </a:p>
        </p:txBody>
      </p:sp>
      <p:pic>
        <p:nvPicPr>
          <p:cNvPr id="3" name="Picture 2" descr="Dionne, Elaine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3" y="1646238"/>
            <a:ext cx="330358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 AUBUT</a:t>
            </a:r>
          </a:p>
        </p:txBody>
      </p:sp>
      <p:pic>
        <p:nvPicPr>
          <p:cNvPr id="3" name="Picture 2" descr="Aubut, Remi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1646238"/>
            <a:ext cx="3298825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9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</a:t>
            </a:r>
            <a:r>
              <a:rPr lang="en-US" dirty="0" err="1"/>
              <a:t>dionne</a:t>
            </a:r>
            <a:endParaRPr lang="en-US" dirty="0"/>
          </a:p>
        </p:txBody>
      </p:sp>
      <p:pic>
        <p:nvPicPr>
          <p:cNvPr id="3" name="Picture 2" descr="Dionne, Pau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38" y="1646238"/>
            <a:ext cx="33861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6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</a:t>
            </a:r>
            <a:r>
              <a:rPr lang="en-US" baseline="0" dirty="0"/>
              <a:t> </a:t>
            </a:r>
            <a:r>
              <a:rPr lang="en-US" baseline="0" dirty="0" err="1"/>
              <a:t>doherty</a:t>
            </a:r>
            <a:endParaRPr lang="en-US" dirty="0"/>
          </a:p>
        </p:txBody>
      </p:sp>
      <p:pic>
        <p:nvPicPr>
          <p:cNvPr id="3" name="Picture 2" descr="Doherty, James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1646238"/>
            <a:ext cx="33766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0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 </a:t>
            </a:r>
            <a:r>
              <a:rPr lang="en-US" dirty="0" err="1"/>
              <a:t>dolbec</a:t>
            </a:r>
            <a:endParaRPr lang="en-US" dirty="0"/>
          </a:p>
        </p:txBody>
      </p:sp>
      <p:pic>
        <p:nvPicPr>
          <p:cNvPr id="3" name="Picture 2" descr="Dolbec, Davi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646238"/>
            <a:ext cx="333375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3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dooley</a:t>
            </a:r>
            <a:endParaRPr lang="en-US" dirty="0"/>
          </a:p>
        </p:txBody>
      </p:sp>
      <p:pic>
        <p:nvPicPr>
          <p:cNvPr id="3" name="Picture 2" descr="Dooley, John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1646238"/>
            <a:ext cx="32115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0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Priscilla </a:t>
            </a:r>
            <a:r>
              <a:rPr lang="en-US" dirty="0" err="1"/>
              <a:t>dorr</a:t>
            </a:r>
            <a:endParaRPr lang="en-US" dirty="0"/>
          </a:p>
        </p:txBody>
      </p:sp>
      <p:pic>
        <p:nvPicPr>
          <p:cNvPr id="3" name="Picture 2" descr="Dorr, Priscilla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88" y="1646238"/>
            <a:ext cx="32210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5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dube</a:t>
            </a:r>
            <a:endParaRPr lang="en-US" dirty="0"/>
          </a:p>
        </p:txBody>
      </p:sp>
      <p:pic>
        <p:nvPicPr>
          <p:cNvPr id="3" name="Picture 2" descr="Dube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8" y="1646238"/>
            <a:ext cx="3284537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2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  </a:t>
            </a:r>
            <a:r>
              <a:rPr lang="en-US" dirty="0" err="1"/>
              <a:t>ducharme</a:t>
            </a:r>
            <a:endParaRPr lang="en-US" dirty="0"/>
          </a:p>
        </p:txBody>
      </p:sp>
      <p:pic>
        <p:nvPicPr>
          <p:cNvPr id="3" name="Picture 2" descr="Ducharme, Carol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39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10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</a:t>
            </a:r>
            <a:r>
              <a:rPr lang="en-US" dirty="0" err="1"/>
              <a:t>ducharme</a:t>
            </a:r>
            <a:endParaRPr lang="en-US" dirty="0"/>
          </a:p>
        </p:txBody>
      </p:sp>
      <p:pic>
        <p:nvPicPr>
          <p:cNvPr id="3" name="Picture 2" descr="Ducharme, Richard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646238"/>
            <a:ext cx="3251200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 </a:t>
            </a:r>
            <a:r>
              <a:rPr lang="en-US" dirty="0" err="1"/>
              <a:t>jane</a:t>
            </a:r>
            <a:r>
              <a:rPr lang="en-US" dirty="0"/>
              <a:t> </a:t>
            </a:r>
            <a:r>
              <a:rPr lang="en-US" dirty="0" err="1"/>
              <a:t>dumais</a:t>
            </a:r>
            <a:endParaRPr lang="en-US" dirty="0"/>
          </a:p>
        </p:txBody>
      </p:sp>
      <p:pic>
        <p:nvPicPr>
          <p:cNvPr id="3" name="Picture 2" descr="Dumais, Mary Jane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646238"/>
            <a:ext cx="3262313" cy="4754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9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Philip  </a:t>
            </a:r>
            <a:r>
              <a:rPr lang="en-US" dirty="0" err="1"/>
              <a:t>dennis</a:t>
            </a:r>
            <a:r>
              <a:rPr lang="en-US" dirty="0"/>
              <a:t>  </a:t>
            </a:r>
            <a:r>
              <a:rPr lang="en-US" dirty="0" err="1"/>
              <a:t>dunham</a:t>
            </a:r>
            <a:br>
              <a:rPr lang="en-US" dirty="0"/>
            </a:br>
            <a:r>
              <a:rPr lang="en-US" sz="1200" b="1" dirty="0" err="1"/>
              <a:t>april</a:t>
            </a:r>
            <a:r>
              <a:rPr lang="en-US" sz="1200" b="1" dirty="0"/>
              <a:t> 11, 2008</a:t>
            </a:r>
          </a:p>
        </p:txBody>
      </p:sp>
      <p:pic>
        <p:nvPicPr>
          <p:cNvPr id="3" name="Picture 2" descr="Dunham, Philip Dennis "/>
          <p:cNvPicPr>
            <a:picLocks noGrp="1" noChangeAspect="1"/>
          </p:cNvPicPr>
          <p:nvPr isPhoto="1"/>
        </p:nvPicPr>
        <p:blipFill>
          <a:blip r:embed="rId3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3" y="1646238"/>
            <a:ext cx="319087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Cedric\AppData\Local\Microsoft\Windows\Temporary Internet Files\Content.IE5\GZDUPZIP\MP90038490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304800"/>
            <a:ext cx="1191743" cy="11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2082</TotalTime>
  <Words>5848</Words>
  <Application>Microsoft Office PowerPoint</Application>
  <PresentationFormat>On-screen Show (4:3)</PresentationFormat>
  <Paragraphs>1069</Paragraphs>
  <Slides>357</Slides>
  <Notes>354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357</vt:i4>
      </vt:variant>
    </vt:vector>
  </HeadingPairs>
  <TitlesOfParts>
    <vt:vector size="362" baseType="lpstr">
      <vt:lpstr>Arial</vt:lpstr>
      <vt:lpstr>Book Antiqua</vt:lpstr>
      <vt:lpstr>Calibri</vt:lpstr>
      <vt:lpstr>Century Gothic</vt:lpstr>
      <vt:lpstr>Apothecary</vt:lpstr>
      <vt:lpstr>Pictures of class members</vt:lpstr>
      <vt:lpstr>Douglas adams May 3, 2016</vt:lpstr>
      <vt:lpstr>williaM  AFFLEDT</vt:lpstr>
      <vt:lpstr>DAIVD AINSWORTH</vt:lpstr>
      <vt:lpstr>ERNEST ANASTOS</vt:lpstr>
      <vt:lpstr>PEGGY APONOVICH</vt:lpstr>
      <vt:lpstr>ORMA ARLAUSKAS</vt:lpstr>
      <vt:lpstr>MAURICE AUBUT</vt:lpstr>
      <vt:lpstr>REMI AUBUT</vt:lpstr>
      <vt:lpstr>RALPH AUSTIN December 24, 2013</vt:lpstr>
      <vt:lpstr>DOUGLAS AYER March 23, 1989</vt:lpstr>
      <vt:lpstr>RONALD  Barrett</vt:lpstr>
      <vt:lpstr>Edward barron</vt:lpstr>
      <vt:lpstr>Ronald barron</vt:lpstr>
      <vt:lpstr>David  barry January 28, 2002</vt:lpstr>
      <vt:lpstr>Candace bates</vt:lpstr>
      <vt:lpstr>Beverlee baxter</vt:lpstr>
      <vt:lpstr>Candace beach</vt:lpstr>
      <vt:lpstr>Harold beaubien</vt:lpstr>
      <vt:lpstr>Rodney bechard</vt:lpstr>
      <vt:lpstr>Romeo bedard</vt:lpstr>
      <vt:lpstr>Fred belanger</vt:lpstr>
      <vt:lpstr>Noel belanger</vt:lpstr>
      <vt:lpstr>Samuel  bellavance</vt:lpstr>
      <vt:lpstr>Elizabeth  Bentley May 23, 2000</vt:lpstr>
      <vt:lpstr>Constance  bertrand</vt:lpstr>
      <vt:lpstr>Donald  berube</vt:lpstr>
      <vt:lpstr>Ralph  berube</vt:lpstr>
      <vt:lpstr>Harold  bickford</vt:lpstr>
      <vt:lpstr>Thomas bilodeau May 6, 2013</vt:lpstr>
      <vt:lpstr>Richard blanchette</vt:lpstr>
      <vt:lpstr>Gerard bloiin</vt:lpstr>
      <vt:lpstr>Dennis boggis</vt:lpstr>
      <vt:lpstr>Ronald  bonenfant June 7, 2008</vt:lpstr>
      <vt:lpstr>George boucher</vt:lpstr>
      <vt:lpstr>Paul  boucher April 30, 1999</vt:lpstr>
      <vt:lpstr>Peter boucher</vt:lpstr>
      <vt:lpstr>Diane bourdon</vt:lpstr>
      <vt:lpstr>George bowman</vt:lpstr>
      <vt:lpstr>Richard  brandt</vt:lpstr>
      <vt:lpstr>Raymond breault</vt:lpstr>
      <vt:lpstr>Eva briand</vt:lpstr>
      <vt:lpstr>Ellen  briggs October 15, 2013</vt:lpstr>
      <vt:lpstr>Barbara britton</vt:lpstr>
      <vt:lpstr>Arnold brody</vt:lpstr>
      <vt:lpstr>Albert  budro December 15, 2004</vt:lpstr>
      <vt:lpstr>Sally  burelle June 12, 203</vt:lpstr>
      <vt:lpstr>Donna burns</vt:lpstr>
      <vt:lpstr>Joseph burrows</vt:lpstr>
      <vt:lpstr>Rene cadieux</vt:lpstr>
      <vt:lpstr>Claudette caron</vt:lpstr>
      <vt:lpstr>Pauline  caron</vt:lpstr>
      <vt:lpstr>John  carter July 19, 2009</vt:lpstr>
      <vt:lpstr>Joanne charpentier</vt:lpstr>
      <vt:lpstr>Raymond chartrain</vt:lpstr>
      <vt:lpstr>Gerald  chenard March 9, 2009</vt:lpstr>
      <vt:lpstr>Edward  clark March 20, 1969</vt:lpstr>
      <vt:lpstr>John collins</vt:lpstr>
      <vt:lpstr>Martin  coronis July 11, 1967</vt:lpstr>
      <vt:lpstr>Carol corriveau</vt:lpstr>
      <vt:lpstr>Richard  corriveau August 20, 1964</vt:lpstr>
      <vt:lpstr>Sandra  corson November 3, 1996</vt:lpstr>
      <vt:lpstr>Susan cote</vt:lpstr>
      <vt:lpstr>Peter cross October 31, 2004</vt:lpstr>
      <vt:lpstr>Everett crosscup</vt:lpstr>
      <vt:lpstr>Helen  cyr</vt:lpstr>
      <vt:lpstr>Shirley czarnionka</vt:lpstr>
      <vt:lpstr>Nicholas  dahl October 26, 2003</vt:lpstr>
      <vt:lpstr>John daly</vt:lpstr>
      <vt:lpstr>Lee  davis November 2, 1989</vt:lpstr>
      <vt:lpstr>Merrill davis</vt:lpstr>
      <vt:lpstr>Richard dean</vt:lpstr>
      <vt:lpstr>Faith delazanos</vt:lpstr>
      <vt:lpstr>Barbara demmett</vt:lpstr>
      <vt:lpstr>Terrence  denehy feburary 8, 1991</vt:lpstr>
      <vt:lpstr>Gregory derderian</vt:lpstr>
      <vt:lpstr>Frank  derrickson</vt:lpstr>
      <vt:lpstr>Conrad desjardins</vt:lpstr>
      <vt:lpstr>Bertrand  desmarais</vt:lpstr>
      <vt:lpstr>Donald desmarais</vt:lpstr>
      <vt:lpstr>Henry  desmarais</vt:lpstr>
      <vt:lpstr>Paul  desmarais</vt:lpstr>
      <vt:lpstr>Shirley deutsch</vt:lpstr>
      <vt:lpstr>Edwin  devereaux</vt:lpstr>
      <vt:lpstr>Andrew di antonio</vt:lpstr>
      <vt:lpstr>Robert di grazia</vt:lpstr>
      <vt:lpstr>Dolores di pietro</vt:lpstr>
      <vt:lpstr>Henry dion</vt:lpstr>
      <vt:lpstr>Elaine  dionne</vt:lpstr>
      <vt:lpstr>Paul dionne</vt:lpstr>
      <vt:lpstr>James doherty</vt:lpstr>
      <vt:lpstr>David dolbec</vt:lpstr>
      <vt:lpstr>John dooley</vt:lpstr>
      <vt:lpstr>Priscilla dorr</vt:lpstr>
      <vt:lpstr>Richard dube</vt:lpstr>
      <vt:lpstr>Carol  ducharme</vt:lpstr>
      <vt:lpstr>Richard ducharme</vt:lpstr>
      <vt:lpstr>Mary jane dumais</vt:lpstr>
      <vt:lpstr>Philip  dennis  dunham april 11, 2008</vt:lpstr>
      <vt:lpstr>Paul duquette</vt:lpstr>
      <vt:lpstr>Richard duquette</vt:lpstr>
      <vt:lpstr>Robert dustin</vt:lpstr>
      <vt:lpstr>Roland duval</vt:lpstr>
      <vt:lpstr>Roberta dyer</vt:lpstr>
      <vt:lpstr>Susan  edwards</vt:lpstr>
      <vt:lpstr>Elizabeth  elden</vt:lpstr>
      <vt:lpstr>Evelyln  erickson</vt:lpstr>
      <vt:lpstr>Michael  fair</vt:lpstr>
      <vt:lpstr>Kenneth   farland feburary 18, 1999</vt:lpstr>
      <vt:lpstr>Barbara   farrell</vt:lpstr>
      <vt:lpstr>Hedwig farris </vt:lpstr>
      <vt:lpstr>Frances  farwell</vt:lpstr>
      <vt:lpstr>Efthimia  fekas</vt:lpstr>
      <vt:lpstr>Patricia felch</vt:lpstr>
      <vt:lpstr>John fernandes</vt:lpstr>
      <vt:lpstr>Nathan field</vt:lpstr>
      <vt:lpstr>Thomas foran</vt:lpstr>
      <vt:lpstr>Patricia francis</vt:lpstr>
      <vt:lpstr>Leo  francoeur</vt:lpstr>
      <vt:lpstr>Robert fraser</vt:lpstr>
      <vt:lpstr>Robert freel</vt:lpstr>
      <vt:lpstr>Gloria gagne</vt:lpstr>
      <vt:lpstr>Rita gagnon</vt:lpstr>
      <vt:lpstr>Roger a. gagnon</vt:lpstr>
      <vt:lpstr>Roger n. Gagnon august 22, 2014</vt:lpstr>
      <vt:lpstr>Gerald  gaucher april 2, 2001</vt:lpstr>
      <vt:lpstr>Roger gauthier</vt:lpstr>
      <vt:lpstr>Gene gerow September 25, 2013</vt:lpstr>
      <vt:lpstr>Ronald  girouard October 31, 2008</vt:lpstr>
      <vt:lpstr>Patricia giles</vt:lpstr>
      <vt:lpstr>Virginia gilmartin</vt:lpstr>
      <vt:lpstr>Raymond  gingras</vt:lpstr>
      <vt:lpstr>Judith goddeau</vt:lpstr>
      <vt:lpstr>Thomas gondek</vt:lpstr>
      <vt:lpstr>Frances goodhue</vt:lpstr>
      <vt:lpstr>Judith goodhue</vt:lpstr>
      <vt:lpstr>Susan  goodman October 1, 1964</vt:lpstr>
      <vt:lpstr>Larry goodwin</vt:lpstr>
      <vt:lpstr>Carolyn  Gorman November 24, 1999</vt:lpstr>
      <vt:lpstr>Paul  Gosselin October 11, 2004</vt:lpstr>
      <vt:lpstr>William gosselin</vt:lpstr>
      <vt:lpstr>Robert goyette</vt:lpstr>
      <vt:lpstr>Donald grandmaison</vt:lpstr>
      <vt:lpstr>Judith greenlaw</vt:lpstr>
      <vt:lpstr>Gerimantas Griauzde July 21, 2012</vt:lpstr>
      <vt:lpstr>Charles grigas</vt:lpstr>
      <vt:lpstr>Paul grummett</vt:lpstr>
      <vt:lpstr>Robert guerette</vt:lpstr>
      <vt:lpstr>Ralph guilmain</vt:lpstr>
      <vt:lpstr>Armand  guilman march 13,1983</vt:lpstr>
      <vt:lpstr>Ralph  guimond</vt:lpstr>
      <vt:lpstr>Howard hall</vt:lpstr>
      <vt:lpstr>James hall</vt:lpstr>
      <vt:lpstr>Margery hallam august 1, 2007</vt:lpstr>
      <vt:lpstr>Dennis  hallisey</vt:lpstr>
      <vt:lpstr>Barbara   Hammond june 18, 1993</vt:lpstr>
      <vt:lpstr>Frederick hannah</vt:lpstr>
      <vt:lpstr>Glenda hayes</vt:lpstr>
      <vt:lpstr>Marion hayward</vt:lpstr>
      <vt:lpstr>Ellen hegarty</vt:lpstr>
      <vt:lpstr>Donald heizer</vt:lpstr>
      <vt:lpstr>Roland henderson</vt:lpstr>
      <vt:lpstr>Lloyd hill October 12, 2012</vt:lpstr>
      <vt:lpstr>Donald hogan</vt:lpstr>
      <vt:lpstr>Roland  Holbrook june 24, 2005</vt:lpstr>
      <vt:lpstr>David holden</vt:lpstr>
      <vt:lpstr>Phyllis holden</vt:lpstr>
      <vt:lpstr>Richard holt</vt:lpstr>
      <vt:lpstr>Joanne  homoleski</vt:lpstr>
      <vt:lpstr>Joanne  houde</vt:lpstr>
      <vt:lpstr>Thomas  howe</vt:lpstr>
      <vt:lpstr>Nancy  huk</vt:lpstr>
      <vt:lpstr>Margaret  hurley march 14, 1972</vt:lpstr>
      <vt:lpstr>Leanne hutchins</vt:lpstr>
      <vt:lpstr>Marielena jacoppi</vt:lpstr>
      <vt:lpstr>Sandra jacques</vt:lpstr>
      <vt:lpstr>Susan jessop</vt:lpstr>
      <vt:lpstr>James johnston</vt:lpstr>
      <vt:lpstr>Lynne jozitis</vt:lpstr>
      <vt:lpstr>Polly juknievich</vt:lpstr>
      <vt:lpstr>Dennis juonis</vt:lpstr>
      <vt:lpstr>Douglas juonis</vt:lpstr>
      <vt:lpstr>Kenneth  kane march 15, 2006</vt:lpstr>
      <vt:lpstr>Charles katsohis</vt:lpstr>
      <vt:lpstr>Nancy  kennedy feburary 20, 2008</vt:lpstr>
      <vt:lpstr>Sherry  kizik</vt:lpstr>
      <vt:lpstr>Shirley  knudsen</vt:lpstr>
      <vt:lpstr>Elizabeth  kopka</vt:lpstr>
      <vt:lpstr>William kopka</vt:lpstr>
      <vt:lpstr>David  krueger</vt:lpstr>
      <vt:lpstr>Cynthia  kyriax</vt:lpstr>
      <vt:lpstr>Robert  labednick October 4, 2016</vt:lpstr>
      <vt:lpstr>Jack laflamme</vt:lpstr>
      <vt:lpstr>Marilyn  laflamme</vt:lpstr>
      <vt:lpstr>Lucien lafrance</vt:lpstr>
      <vt:lpstr>Leon  lagasse November 9, 1983</vt:lpstr>
      <vt:lpstr>Arthur  lagios</vt:lpstr>
      <vt:lpstr>Patricia  laliberte</vt:lpstr>
      <vt:lpstr>Diane  lambert</vt:lpstr>
      <vt:lpstr>Paul  landry</vt:lpstr>
      <vt:lpstr>Roger  landry</vt:lpstr>
      <vt:lpstr>Joan   lasalle</vt:lpstr>
      <vt:lpstr>Merilyn  latour</vt:lpstr>
      <vt:lpstr>Paula  Leavitt ?</vt:lpstr>
      <vt:lpstr>Gloria lebrun</vt:lpstr>
      <vt:lpstr>Shirley ledger</vt:lpstr>
      <vt:lpstr>Charles  lee November 2, 1989</vt:lpstr>
      <vt:lpstr>Claire lemay may 3, 2012</vt:lpstr>
      <vt:lpstr>Roland  lemery</vt:lpstr>
      <vt:lpstr>Roger le sage</vt:lpstr>
      <vt:lpstr>Ronald  letendre june 17, 1984</vt:lpstr>
      <vt:lpstr>Beverly  lethebridge</vt:lpstr>
      <vt:lpstr>Gerard   levesque</vt:lpstr>
      <vt:lpstr>Madeleine   levesque</vt:lpstr>
      <vt:lpstr>Madeline  levesque</vt:lpstr>
      <vt:lpstr>Dana  (dan) libby</vt:lpstr>
      <vt:lpstr>John   livingston</vt:lpstr>
      <vt:lpstr>Robert lucier</vt:lpstr>
      <vt:lpstr>Anita lyon</vt:lpstr>
      <vt:lpstr>Deborah  macdonald</vt:lpstr>
      <vt:lpstr>Mary  mackay february 4, 2007</vt:lpstr>
      <vt:lpstr>Ralph  Macomber june 25, 1986</vt:lpstr>
      <vt:lpstr>Susan macomber</vt:lpstr>
      <vt:lpstr>Thomas  magarian December 27, 1997</vt:lpstr>
      <vt:lpstr>Elaine  mailhot</vt:lpstr>
      <vt:lpstr>Leo maki</vt:lpstr>
      <vt:lpstr>Donna makris</vt:lpstr>
      <vt:lpstr>Richard  malay august 12, 1984</vt:lpstr>
      <vt:lpstr>Albert  malette January 1, 1990</vt:lpstr>
      <vt:lpstr>Florence maloney</vt:lpstr>
      <vt:lpstr>Lorelei  manning</vt:lpstr>
      <vt:lpstr>Roberta  Marcella October 25, 1991</vt:lpstr>
      <vt:lpstr>Jeanne  marchand</vt:lpstr>
      <vt:lpstr>Nancy marden</vt:lpstr>
      <vt:lpstr>Raymond marquis</vt:lpstr>
      <vt:lpstr>Robert h. marquis</vt:lpstr>
      <vt:lpstr>Robert r. marquis</vt:lpstr>
      <vt:lpstr>Richard mayo</vt:lpstr>
      <vt:lpstr>Marion  mcinnis may 22, 1969</vt:lpstr>
      <vt:lpstr>David mellon</vt:lpstr>
      <vt:lpstr>Mary melton</vt:lpstr>
      <vt:lpstr>David merchant march 21, 1975</vt:lpstr>
      <vt:lpstr>Michael michaud</vt:lpstr>
      <vt:lpstr>Margo  migneault</vt:lpstr>
      <vt:lpstr>Richard mills may 22, 1969</vt:lpstr>
      <vt:lpstr>Patricia mizoras</vt:lpstr>
      <vt:lpstr>Judith monas</vt:lpstr>
      <vt:lpstr>Linda montgomery</vt:lpstr>
      <vt:lpstr>David moran</vt:lpstr>
      <vt:lpstr>Richard moreau</vt:lpstr>
      <vt:lpstr>Brian morin</vt:lpstr>
      <vt:lpstr>Mary morin</vt:lpstr>
      <vt:lpstr>Joan  morissette</vt:lpstr>
      <vt:lpstr>David mulliken</vt:lpstr>
      <vt:lpstr>William  munroe</vt:lpstr>
      <vt:lpstr>Lorraine nadeau</vt:lpstr>
      <vt:lpstr>Normand nadeau</vt:lpstr>
      <vt:lpstr>Beverly nadreau</vt:lpstr>
      <vt:lpstr>Dorothy nadreau</vt:lpstr>
      <vt:lpstr>Ronald nelson</vt:lpstr>
      <vt:lpstr>John  neville</vt:lpstr>
      <vt:lpstr>Nancy  nivison</vt:lpstr>
      <vt:lpstr>Donald  nye</vt:lpstr>
      <vt:lpstr>Lionel  obin</vt:lpstr>
      <vt:lpstr>Merideth  o’neill</vt:lpstr>
      <vt:lpstr>Joyce  ouellette</vt:lpstr>
      <vt:lpstr>Lucien  ouellette</vt:lpstr>
      <vt:lpstr>John painter</vt:lpstr>
      <vt:lpstr>Robert peacock</vt:lpstr>
      <vt:lpstr>Louise  pederzani</vt:lpstr>
      <vt:lpstr>Gerard pelletier</vt:lpstr>
      <vt:lpstr>Richard peters feburary 26, 2015</vt:lpstr>
      <vt:lpstr>William picarillo</vt:lpstr>
      <vt:lpstr>Paul pinet</vt:lpstr>
      <vt:lpstr>Claire pinette</vt:lpstr>
      <vt:lpstr>Priscilla pinette</vt:lpstr>
      <vt:lpstr>Donald  pinkham January 7, 2007</vt:lpstr>
      <vt:lpstr>Nancy pope November 29, 2007</vt:lpstr>
      <vt:lpstr>Ann potry</vt:lpstr>
      <vt:lpstr>Louise provencher</vt:lpstr>
      <vt:lpstr>Janet prunier</vt:lpstr>
      <vt:lpstr>Penelope  Psilopoulos November 2, 2015</vt:lpstr>
      <vt:lpstr>Joanne  quinno</vt:lpstr>
      <vt:lpstr>Dorothy raby</vt:lpstr>
      <vt:lpstr>Sandra raucykevich</vt:lpstr>
      <vt:lpstr>Guy  raymond</vt:lpstr>
      <vt:lpstr>Charles  reidt</vt:lpstr>
      <vt:lpstr>James reidt</vt:lpstr>
      <vt:lpstr>Victoria rich</vt:lpstr>
      <vt:lpstr>Alan richardson</vt:lpstr>
      <vt:lpstr>James riordon</vt:lpstr>
      <vt:lpstr>Anita rioux</vt:lpstr>
      <vt:lpstr>Barbara  rioux February 26, 2011</vt:lpstr>
      <vt:lpstr>Ronald rioux</vt:lpstr>
      <vt:lpstr>Nancy robbins</vt:lpstr>
      <vt:lpstr>Ronald  Rodgers feburary 24, 1987</vt:lpstr>
      <vt:lpstr>David rood</vt:lpstr>
      <vt:lpstr>Richard  rose</vt:lpstr>
      <vt:lpstr>Susan  ruf</vt:lpstr>
      <vt:lpstr>Klavs salgals</vt:lpstr>
      <vt:lpstr>Gary sampley</vt:lpstr>
      <vt:lpstr>John  sanders</vt:lpstr>
      <vt:lpstr>Charles  sargent</vt:lpstr>
      <vt:lpstr>David  sawicki</vt:lpstr>
      <vt:lpstr>Frank shattuck</vt:lpstr>
      <vt:lpstr>Larna shattuck</vt:lpstr>
      <vt:lpstr>Robert  shyska august 16, 1970</vt:lpstr>
      <vt:lpstr>Allan silber august 9, 2003</vt:lpstr>
      <vt:lpstr>Janine  simoneau January 23, 2006</vt:lpstr>
      <vt:lpstr>Theodore sironen</vt:lpstr>
      <vt:lpstr>Priscilla slatunas</vt:lpstr>
      <vt:lpstr>William smart September 1, 2010</vt:lpstr>
      <vt:lpstr>Gerald soucy</vt:lpstr>
      <vt:lpstr>Walter spaulding</vt:lpstr>
      <vt:lpstr>Richard st. jean</vt:lpstr>
      <vt:lpstr>Charles  stamoulis</vt:lpstr>
      <vt:lpstr>Marilyn   stanium</vt:lpstr>
      <vt:lpstr>Barbara  stefan</vt:lpstr>
      <vt:lpstr>Kenneth  stiff</vt:lpstr>
      <vt:lpstr>Linda stinchfield</vt:lpstr>
      <vt:lpstr>Zoe  stylianos</vt:lpstr>
      <vt:lpstr>Karlyne  sudsbury</vt:lpstr>
      <vt:lpstr>Richard  Swakla November 25, 2008</vt:lpstr>
      <vt:lpstr>Nancy tabor</vt:lpstr>
      <vt:lpstr>Joanne tally</vt:lpstr>
      <vt:lpstr>Carl tamulevich</vt:lpstr>
      <vt:lpstr>Sylvia therrien</vt:lpstr>
      <vt:lpstr>Brian thibeault</vt:lpstr>
      <vt:lpstr>Barbara  thibodeau November 28, 2002</vt:lpstr>
      <vt:lpstr>Earl  doug tipping October 3, 1989</vt:lpstr>
      <vt:lpstr>Harold   tomasian</vt:lpstr>
      <vt:lpstr>Rene  tourigny</vt:lpstr>
      <vt:lpstr>Jeanne  trainor</vt:lpstr>
      <vt:lpstr>Louise  tremblay</vt:lpstr>
      <vt:lpstr>Nancy turcotte august 8, 2015</vt:lpstr>
      <vt:lpstr>Frank ulcickas</vt:lpstr>
      <vt:lpstr>Philip  vaccaro</vt:lpstr>
      <vt:lpstr>Ellsworth  vadney</vt:lpstr>
      <vt:lpstr>Louis  vaillancourt</vt:lpstr>
      <vt:lpstr>Marie  vaillancourt</vt:lpstr>
      <vt:lpstr>Russell vassar</vt:lpstr>
      <vt:lpstr>Susan  veitch</vt:lpstr>
      <vt:lpstr>Maxine  von dette april 10, 2011</vt:lpstr>
      <vt:lpstr>Elizabeth vosotas</vt:lpstr>
      <vt:lpstr>William   Watson January 13, 2007</vt:lpstr>
      <vt:lpstr>John  webster</vt:lpstr>
      <vt:lpstr>Patricia weibel November 11, 2014</vt:lpstr>
      <vt:lpstr>Janet  wesson</vt:lpstr>
      <vt:lpstr>Richard west feburary 24, 2014</vt:lpstr>
      <vt:lpstr>Susan  whitney april 16, 2007</vt:lpstr>
      <vt:lpstr>Gerald  willett November 14, 1991</vt:lpstr>
      <vt:lpstr>Mary  winn</vt:lpstr>
      <vt:lpstr>Mnerilee  wood</vt:lpstr>
      <vt:lpstr>Rodney wright</vt:lpstr>
      <vt:lpstr>Richard young</vt:lpstr>
      <vt:lpstr>Joseph  zedalis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Cedric</dc:creator>
  <cp:lastModifiedBy>Cedric Onsruth</cp:lastModifiedBy>
  <cp:revision>96</cp:revision>
  <dcterms:created xsi:type="dcterms:W3CDTF">2011-09-15T01:30:49Z</dcterms:created>
  <dcterms:modified xsi:type="dcterms:W3CDTF">2016-10-23T13:08:55Z</dcterms:modified>
</cp:coreProperties>
</file>